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1"/>
  </p:notesMasterIdLst>
  <p:handoutMasterIdLst>
    <p:handoutMasterId r:id="rId32"/>
  </p:handoutMasterIdLst>
  <p:sldIdLst>
    <p:sldId id="261" r:id="rId2"/>
    <p:sldId id="267" r:id="rId3"/>
    <p:sldId id="272" r:id="rId4"/>
    <p:sldId id="280" r:id="rId5"/>
    <p:sldId id="282" r:id="rId6"/>
    <p:sldId id="283" r:id="rId7"/>
    <p:sldId id="284" r:id="rId8"/>
    <p:sldId id="285" r:id="rId9"/>
    <p:sldId id="276" r:id="rId10"/>
    <p:sldId id="269" r:id="rId11"/>
    <p:sldId id="273" r:id="rId12"/>
    <p:sldId id="286" r:id="rId13"/>
    <p:sldId id="287" r:id="rId14"/>
    <p:sldId id="288" r:id="rId15"/>
    <p:sldId id="289" r:id="rId16"/>
    <p:sldId id="277" r:id="rId17"/>
    <p:sldId id="270" r:id="rId18"/>
    <p:sldId id="274" r:id="rId19"/>
    <p:sldId id="290" r:id="rId20"/>
    <p:sldId id="291" r:id="rId21"/>
    <p:sldId id="292" r:id="rId22"/>
    <p:sldId id="278" r:id="rId23"/>
    <p:sldId id="271" r:id="rId24"/>
    <p:sldId id="275" r:id="rId25"/>
    <p:sldId id="295" r:id="rId26"/>
    <p:sldId id="293" r:id="rId27"/>
    <p:sldId id="294" r:id="rId28"/>
    <p:sldId id="279" r:id="rId29"/>
    <p:sldId id="26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340"/>
    <a:srgbClr val="01A1DD"/>
    <a:srgbClr val="1B3764"/>
    <a:srgbClr val="C4C4C4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4" autoAdjust="0"/>
    <p:restoredTop sz="86374" autoAdjust="0"/>
  </p:normalViewPr>
  <p:slideViewPr>
    <p:cSldViewPr snapToGrid="0">
      <p:cViewPr varScale="1">
        <p:scale>
          <a:sx n="46" d="100"/>
          <a:sy n="46" d="100"/>
        </p:scale>
        <p:origin x="88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6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0" y="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DA4BA-A6F8-4BDD-824F-A4D7290A65AB}" type="doc">
      <dgm:prSet loTypeId="urn:microsoft.com/office/officeart/2005/8/layout/vList4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0E70164-666F-473E-AD9A-88C4B37652DE}">
      <dgm:prSet phldrT="[Text]" custT="1"/>
      <dgm:spPr/>
      <dgm:t>
        <a:bodyPr/>
        <a:lstStyle/>
        <a:p>
          <a:r>
            <a:rPr lang="en-US" sz="1800" dirty="0"/>
            <a:t>Internal bylaws and operating structures</a:t>
          </a:r>
        </a:p>
      </dgm:t>
    </dgm:pt>
    <dgm:pt modelId="{AE96DDC3-B472-4946-A476-9AEE0AFDF733}" type="parTrans" cxnId="{3C6FA40A-4028-4FDD-896C-E05596D34F96}">
      <dgm:prSet/>
      <dgm:spPr/>
      <dgm:t>
        <a:bodyPr/>
        <a:lstStyle/>
        <a:p>
          <a:endParaRPr lang="en-US"/>
        </a:p>
      </dgm:t>
    </dgm:pt>
    <dgm:pt modelId="{9A839D89-F52D-4D21-AE1F-8D6F9F1193CF}" type="sibTrans" cxnId="{3C6FA40A-4028-4FDD-896C-E05596D34F96}">
      <dgm:prSet/>
      <dgm:spPr/>
      <dgm:t>
        <a:bodyPr/>
        <a:lstStyle/>
        <a:p>
          <a:endParaRPr lang="en-US"/>
        </a:p>
      </dgm:t>
    </dgm:pt>
    <dgm:pt modelId="{DB2413DE-21A7-4BA9-A470-4CFD1C172797}">
      <dgm:prSet phldrT="[Text]" custT="1"/>
      <dgm:spPr/>
      <dgm:t>
        <a:bodyPr/>
        <a:lstStyle/>
        <a:p>
          <a:r>
            <a:rPr lang="en-US" sz="1800" dirty="0"/>
            <a:t>Internal rules of conduct</a:t>
          </a:r>
        </a:p>
      </dgm:t>
    </dgm:pt>
    <dgm:pt modelId="{65C7B8AA-848D-4BA4-9A04-F734A65BD61A}" type="parTrans" cxnId="{7D630E5F-396E-4FFE-AAD0-57CF8643EE6A}">
      <dgm:prSet/>
      <dgm:spPr/>
      <dgm:t>
        <a:bodyPr/>
        <a:lstStyle/>
        <a:p>
          <a:endParaRPr lang="en-US"/>
        </a:p>
      </dgm:t>
    </dgm:pt>
    <dgm:pt modelId="{08FD3B1D-5CDD-4F6B-9B46-C0B05CFDBD88}" type="sibTrans" cxnId="{7D630E5F-396E-4FFE-AAD0-57CF8643EE6A}">
      <dgm:prSet/>
      <dgm:spPr/>
      <dgm:t>
        <a:bodyPr/>
        <a:lstStyle/>
        <a:p>
          <a:endParaRPr lang="en-US"/>
        </a:p>
      </dgm:t>
    </dgm:pt>
    <dgm:pt modelId="{8F13DBDA-91E1-4DB0-A677-577476C63ED2}">
      <dgm:prSet phldrT="[Text]" custT="1"/>
      <dgm:spPr/>
      <dgm:t>
        <a:bodyPr/>
        <a:lstStyle/>
        <a:p>
          <a:r>
            <a:rPr lang="en-US" sz="1800" dirty="0"/>
            <a:t>External regulations</a:t>
          </a:r>
        </a:p>
      </dgm:t>
    </dgm:pt>
    <dgm:pt modelId="{A5826758-EE0E-4B30-BF01-2B32CE2A3D76}" type="sibTrans" cxnId="{3B91C8EE-2E4F-4AF0-B8A8-C61108F1DEA3}">
      <dgm:prSet/>
      <dgm:spPr/>
      <dgm:t>
        <a:bodyPr/>
        <a:lstStyle/>
        <a:p>
          <a:endParaRPr lang="en-US"/>
        </a:p>
      </dgm:t>
    </dgm:pt>
    <dgm:pt modelId="{29F230D6-BA81-4090-8EAE-167FEA27EDF0}" type="parTrans" cxnId="{3B91C8EE-2E4F-4AF0-B8A8-C61108F1DEA3}">
      <dgm:prSet/>
      <dgm:spPr/>
      <dgm:t>
        <a:bodyPr/>
        <a:lstStyle/>
        <a:p>
          <a:endParaRPr lang="en-US"/>
        </a:p>
      </dgm:t>
    </dgm:pt>
    <dgm:pt modelId="{F311FFDB-3CA2-41CB-B94E-225E7A776569}" type="pres">
      <dgm:prSet presAssocID="{CB3DA4BA-A6F8-4BDD-824F-A4D7290A65AB}" presName="linear" presStyleCnt="0">
        <dgm:presLayoutVars>
          <dgm:dir/>
          <dgm:resizeHandles val="exact"/>
        </dgm:presLayoutVars>
      </dgm:prSet>
      <dgm:spPr/>
    </dgm:pt>
    <dgm:pt modelId="{1C4A1C1D-A0B8-4467-8DB5-98E0F24CE4E4}" type="pres">
      <dgm:prSet presAssocID="{8F13DBDA-91E1-4DB0-A677-577476C63ED2}" presName="comp" presStyleCnt="0"/>
      <dgm:spPr/>
    </dgm:pt>
    <dgm:pt modelId="{8B0BDC75-F217-480B-AAA2-9E521B813A00}" type="pres">
      <dgm:prSet presAssocID="{8F13DBDA-91E1-4DB0-A677-577476C63ED2}" presName="box" presStyleLbl="node1" presStyleIdx="0" presStyleCnt="3" custLinFactNeighborY="-1108"/>
      <dgm:spPr/>
    </dgm:pt>
    <dgm:pt modelId="{AEAA6775-393A-434A-A585-EE6D3DADD94C}" type="pres">
      <dgm:prSet presAssocID="{8F13DBDA-91E1-4DB0-A677-577476C63ED2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Gavel with solid fill"/>
        </a:ext>
      </dgm:extLst>
    </dgm:pt>
    <dgm:pt modelId="{17A6E886-E13C-474B-B644-181FE7F7BD30}" type="pres">
      <dgm:prSet presAssocID="{8F13DBDA-91E1-4DB0-A677-577476C63ED2}" presName="text" presStyleLbl="node1" presStyleIdx="0" presStyleCnt="3">
        <dgm:presLayoutVars>
          <dgm:bulletEnabled val="1"/>
        </dgm:presLayoutVars>
      </dgm:prSet>
      <dgm:spPr/>
    </dgm:pt>
    <dgm:pt modelId="{D5CC52DE-832F-41F8-BF4A-B4B2FC115768}" type="pres">
      <dgm:prSet presAssocID="{A5826758-EE0E-4B30-BF01-2B32CE2A3D76}" presName="spacer" presStyleCnt="0"/>
      <dgm:spPr/>
    </dgm:pt>
    <dgm:pt modelId="{0DD29435-829C-46B8-B616-840A28F43FC1}" type="pres">
      <dgm:prSet presAssocID="{50E70164-666F-473E-AD9A-88C4B37652DE}" presName="comp" presStyleCnt="0"/>
      <dgm:spPr/>
    </dgm:pt>
    <dgm:pt modelId="{E3822C62-7D6F-4922-ACF1-61212BB067C8}" type="pres">
      <dgm:prSet presAssocID="{50E70164-666F-473E-AD9A-88C4B37652DE}" presName="box" presStyleLbl="node1" presStyleIdx="1" presStyleCnt="3"/>
      <dgm:spPr/>
    </dgm:pt>
    <dgm:pt modelId="{C27BCBEB-28C3-4A8A-B4E8-08C7CD1B1166}" type="pres">
      <dgm:prSet presAssocID="{50E70164-666F-473E-AD9A-88C4B37652DE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Flowchart with solid fill"/>
        </a:ext>
      </dgm:extLst>
    </dgm:pt>
    <dgm:pt modelId="{4F9370CE-5130-44BC-85A1-93C70C2A0F32}" type="pres">
      <dgm:prSet presAssocID="{50E70164-666F-473E-AD9A-88C4B37652DE}" presName="text" presStyleLbl="node1" presStyleIdx="1" presStyleCnt="3">
        <dgm:presLayoutVars>
          <dgm:bulletEnabled val="1"/>
        </dgm:presLayoutVars>
      </dgm:prSet>
      <dgm:spPr/>
    </dgm:pt>
    <dgm:pt modelId="{F1412C4C-93F3-41E1-9F90-353258960F95}" type="pres">
      <dgm:prSet presAssocID="{9A839D89-F52D-4D21-AE1F-8D6F9F1193CF}" presName="spacer" presStyleCnt="0"/>
      <dgm:spPr/>
    </dgm:pt>
    <dgm:pt modelId="{B339A403-351D-4FF4-AFA2-31EA6D3E6AA6}" type="pres">
      <dgm:prSet presAssocID="{DB2413DE-21A7-4BA9-A470-4CFD1C172797}" presName="comp" presStyleCnt="0"/>
      <dgm:spPr/>
    </dgm:pt>
    <dgm:pt modelId="{23516E50-FEDE-48EA-A591-5D904D9D0B5A}" type="pres">
      <dgm:prSet presAssocID="{DB2413DE-21A7-4BA9-A470-4CFD1C172797}" presName="box" presStyleLbl="node1" presStyleIdx="2" presStyleCnt="3"/>
      <dgm:spPr/>
    </dgm:pt>
    <dgm:pt modelId="{5D920669-CE01-4558-AA16-AB4B976C4A2D}" type="pres">
      <dgm:prSet presAssocID="{DB2413DE-21A7-4BA9-A470-4CFD1C172797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46E6CB51-A5BE-48D2-A8AA-E51AB30384DA}" type="pres">
      <dgm:prSet presAssocID="{DB2413DE-21A7-4BA9-A470-4CFD1C172797}" presName="text" presStyleLbl="node1" presStyleIdx="2" presStyleCnt="3">
        <dgm:presLayoutVars>
          <dgm:bulletEnabled val="1"/>
        </dgm:presLayoutVars>
      </dgm:prSet>
      <dgm:spPr/>
    </dgm:pt>
  </dgm:ptLst>
  <dgm:cxnLst>
    <dgm:cxn modelId="{3C6FA40A-4028-4FDD-896C-E05596D34F96}" srcId="{CB3DA4BA-A6F8-4BDD-824F-A4D7290A65AB}" destId="{50E70164-666F-473E-AD9A-88C4B37652DE}" srcOrd="1" destOrd="0" parTransId="{AE96DDC3-B472-4946-A476-9AEE0AFDF733}" sibTransId="{9A839D89-F52D-4D21-AE1F-8D6F9F1193CF}"/>
    <dgm:cxn modelId="{7D630E5F-396E-4FFE-AAD0-57CF8643EE6A}" srcId="{CB3DA4BA-A6F8-4BDD-824F-A4D7290A65AB}" destId="{DB2413DE-21A7-4BA9-A470-4CFD1C172797}" srcOrd="2" destOrd="0" parTransId="{65C7B8AA-848D-4BA4-9A04-F734A65BD61A}" sibTransId="{08FD3B1D-5CDD-4F6B-9B46-C0B05CFDBD88}"/>
    <dgm:cxn modelId="{2F9C795F-4D7C-4052-B71E-4E284FEFAE88}" type="presOf" srcId="{8F13DBDA-91E1-4DB0-A677-577476C63ED2}" destId="{8B0BDC75-F217-480B-AAA2-9E521B813A00}" srcOrd="0" destOrd="0" presId="urn:microsoft.com/office/officeart/2005/8/layout/vList4"/>
    <dgm:cxn modelId="{9C086241-49C9-4AB4-9A04-E52889D8CABD}" type="presOf" srcId="{50E70164-666F-473E-AD9A-88C4B37652DE}" destId="{4F9370CE-5130-44BC-85A1-93C70C2A0F32}" srcOrd="1" destOrd="0" presId="urn:microsoft.com/office/officeart/2005/8/layout/vList4"/>
    <dgm:cxn modelId="{683F0677-AB10-48D7-8FDC-FD5147418781}" type="presOf" srcId="{DB2413DE-21A7-4BA9-A470-4CFD1C172797}" destId="{23516E50-FEDE-48EA-A591-5D904D9D0B5A}" srcOrd="0" destOrd="0" presId="urn:microsoft.com/office/officeart/2005/8/layout/vList4"/>
    <dgm:cxn modelId="{1204A07D-C1D3-4E90-B534-BC608ACB27FE}" type="presOf" srcId="{CB3DA4BA-A6F8-4BDD-824F-A4D7290A65AB}" destId="{F311FFDB-3CA2-41CB-B94E-225E7A776569}" srcOrd="0" destOrd="0" presId="urn:microsoft.com/office/officeart/2005/8/layout/vList4"/>
    <dgm:cxn modelId="{3991AA9B-BCD1-4179-8193-FA66875E9A50}" type="presOf" srcId="{DB2413DE-21A7-4BA9-A470-4CFD1C172797}" destId="{46E6CB51-A5BE-48D2-A8AA-E51AB30384DA}" srcOrd="1" destOrd="0" presId="urn:microsoft.com/office/officeart/2005/8/layout/vList4"/>
    <dgm:cxn modelId="{5FC652B6-3349-4B2F-B1DB-8808457ED7E8}" type="presOf" srcId="{8F13DBDA-91E1-4DB0-A677-577476C63ED2}" destId="{17A6E886-E13C-474B-B644-181FE7F7BD30}" srcOrd="1" destOrd="0" presId="urn:microsoft.com/office/officeart/2005/8/layout/vList4"/>
    <dgm:cxn modelId="{831B73E9-07E9-42FF-B983-39ECC2230B21}" type="presOf" srcId="{50E70164-666F-473E-AD9A-88C4B37652DE}" destId="{E3822C62-7D6F-4922-ACF1-61212BB067C8}" srcOrd="0" destOrd="0" presId="urn:microsoft.com/office/officeart/2005/8/layout/vList4"/>
    <dgm:cxn modelId="{3B91C8EE-2E4F-4AF0-B8A8-C61108F1DEA3}" srcId="{CB3DA4BA-A6F8-4BDD-824F-A4D7290A65AB}" destId="{8F13DBDA-91E1-4DB0-A677-577476C63ED2}" srcOrd="0" destOrd="0" parTransId="{29F230D6-BA81-4090-8EAE-167FEA27EDF0}" sibTransId="{A5826758-EE0E-4B30-BF01-2B32CE2A3D76}"/>
    <dgm:cxn modelId="{3556F6C2-035F-4DEB-9C65-9B5AEC0EE023}" type="presParOf" srcId="{F311FFDB-3CA2-41CB-B94E-225E7A776569}" destId="{1C4A1C1D-A0B8-4467-8DB5-98E0F24CE4E4}" srcOrd="0" destOrd="0" presId="urn:microsoft.com/office/officeart/2005/8/layout/vList4"/>
    <dgm:cxn modelId="{27383E64-3597-4213-951D-40729B4084A1}" type="presParOf" srcId="{1C4A1C1D-A0B8-4467-8DB5-98E0F24CE4E4}" destId="{8B0BDC75-F217-480B-AAA2-9E521B813A00}" srcOrd="0" destOrd="0" presId="urn:microsoft.com/office/officeart/2005/8/layout/vList4"/>
    <dgm:cxn modelId="{9AF3B4AA-1D8E-41E3-8223-94A5A1EB347F}" type="presParOf" srcId="{1C4A1C1D-A0B8-4467-8DB5-98E0F24CE4E4}" destId="{AEAA6775-393A-434A-A585-EE6D3DADD94C}" srcOrd="1" destOrd="0" presId="urn:microsoft.com/office/officeart/2005/8/layout/vList4"/>
    <dgm:cxn modelId="{41B2524B-CA2D-4F8C-A0FF-74BEE8FC743F}" type="presParOf" srcId="{1C4A1C1D-A0B8-4467-8DB5-98E0F24CE4E4}" destId="{17A6E886-E13C-474B-B644-181FE7F7BD30}" srcOrd="2" destOrd="0" presId="urn:microsoft.com/office/officeart/2005/8/layout/vList4"/>
    <dgm:cxn modelId="{9C48D178-CB19-4052-AF2F-818429BAFBA9}" type="presParOf" srcId="{F311FFDB-3CA2-41CB-B94E-225E7A776569}" destId="{D5CC52DE-832F-41F8-BF4A-B4B2FC115768}" srcOrd="1" destOrd="0" presId="urn:microsoft.com/office/officeart/2005/8/layout/vList4"/>
    <dgm:cxn modelId="{A09B1328-7E76-4798-95EA-E5B92BA80BF2}" type="presParOf" srcId="{F311FFDB-3CA2-41CB-B94E-225E7A776569}" destId="{0DD29435-829C-46B8-B616-840A28F43FC1}" srcOrd="2" destOrd="0" presId="urn:microsoft.com/office/officeart/2005/8/layout/vList4"/>
    <dgm:cxn modelId="{14D6FC59-3FC5-48D8-968A-CC56C84CB0A1}" type="presParOf" srcId="{0DD29435-829C-46B8-B616-840A28F43FC1}" destId="{E3822C62-7D6F-4922-ACF1-61212BB067C8}" srcOrd="0" destOrd="0" presId="urn:microsoft.com/office/officeart/2005/8/layout/vList4"/>
    <dgm:cxn modelId="{AC4C12DB-C5C8-41B2-B404-229219A4D14F}" type="presParOf" srcId="{0DD29435-829C-46B8-B616-840A28F43FC1}" destId="{C27BCBEB-28C3-4A8A-B4E8-08C7CD1B1166}" srcOrd="1" destOrd="0" presId="urn:microsoft.com/office/officeart/2005/8/layout/vList4"/>
    <dgm:cxn modelId="{A9E5D136-BB22-4A6A-A31F-BC229A55EC52}" type="presParOf" srcId="{0DD29435-829C-46B8-B616-840A28F43FC1}" destId="{4F9370CE-5130-44BC-85A1-93C70C2A0F32}" srcOrd="2" destOrd="0" presId="urn:microsoft.com/office/officeart/2005/8/layout/vList4"/>
    <dgm:cxn modelId="{33CCAD68-79E7-436A-9A9B-AFEED138EE3C}" type="presParOf" srcId="{F311FFDB-3CA2-41CB-B94E-225E7A776569}" destId="{F1412C4C-93F3-41E1-9F90-353258960F95}" srcOrd="3" destOrd="0" presId="urn:microsoft.com/office/officeart/2005/8/layout/vList4"/>
    <dgm:cxn modelId="{FE4012A3-A8AD-47DA-A5BB-2BB109971880}" type="presParOf" srcId="{F311FFDB-3CA2-41CB-B94E-225E7A776569}" destId="{B339A403-351D-4FF4-AFA2-31EA6D3E6AA6}" srcOrd="4" destOrd="0" presId="urn:microsoft.com/office/officeart/2005/8/layout/vList4"/>
    <dgm:cxn modelId="{F0AD8DF1-2F84-4516-A246-DB729179B29D}" type="presParOf" srcId="{B339A403-351D-4FF4-AFA2-31EA6D3E6AA6}" destId="{23516E50-FEDE-48EA-A591-5D904D9D0B5A}" srcOrd="0" destOrd="0" presId="urn:microsoft.com/office/officeart/2005/8/layout/vList4"/>
    <dgm:cxn modelId="{F4AE9635-DD76-4E66-A184-FA10D0416DCA}" type="presParOf" srcId="{B339A403-351D-4FF4-AFA2-31EA6D3E6AA6}" destId="{5D920669-CE01-4558-AA16-AB4B976C4A2D}" srcOrd="1" destOrd="0" presId="urn:microsoft.com/office/officeart/2005/8/layout/vList4"/>
    <dgm:cxn modelId="{3E4A7E36-29BB-43AB-8839-96A5FF9A7594}" type="presParOf" srcId="{B339A403-351D-4FF4-AFA2-31EA6D3E6AA6}" destId="{46E6CB51-A5BE-48D2-A8AA-E51AB30384D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4592C3-91F4-4F9B-BC03-492F52D1C76C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89AA5D8-5082-4CB3-90B6-42E69509D320}">
      <dgm:prSet/>
      <dgm:spPr/>
      <dgm:t>
        <a:bodyPr/>
        <a:lstStyle/>
        <a:p>
          <a:r>
            <a:rPr lang="en-US" baseline="0" dirty="0"/>
            <a:t>Internal governance and management structures</a:t>
          </a:r>
          <a:endParaRPr lang="en-US" dirty="0"/>
        </a:p>
      </dgm:t>
    </dgm:pt>
    <dgm:pt modelId="{E001134F-0E5F-40C3-9992-1B5955E53AAF}" type="parTrans" cxnId="{2379F7A8-DC49-4A3B-9A27-3E921B7360AE}">
      <dgm:prSet/>
      <dgm:spPr/>
      <dgm:t>
        <a:bodyPr/>
        <a:lstStyle/>
        <a:p>
          <a:endParaRPr lang="en-US"/>
        </a:p>
      </dgm:t>
    </dgm:pt>
    <dgm:pt modelId="{D7FAB7D2-9F34-406A-B6C0-77AE72A89777}" type="sibTrans" cxnId="{2379F7A8-DC49-4A3B-9A27-3E921B7360AE}">
      <dgm:prSet/>
      <dgm:spPr/>
      <dgm:t>
        <a:bodyPr/>
        <a:lstStyle/>
        <a:p>
          <a:endParaRPr lang="en-US"/>
        </a:p>
      </dgm:t>
    </dgm:pt>
    <dgm:pt modelId="{3A7C91D6-A8D8-452A-BBE5-E37D30D9A8AC}">
      <dgm:prSet/>
      <dgm:spPr/>
      <dgm:t>
        <a:bodyPr/>
        <a:lstStyle/>
        <a:p>
          <a:r>
            <a:rPr lang="en-US" baseline="0" dirty="0"/>
            <a:t>Define and distribute power.</a:t>
          </a:r>
          <a:endParaRPr lang="en-US" dirty="0"/>
        </a:p>
      </dgm:t>
    </dgm:pt>
    <dgm:pt modelId="{D003A926-2089-4EBC-BF19-DD0B3561386E}" type="parTrans" cxnId="{E3CEA5F5-51F4-421C-8114-CE9694011049}">
      <dgm:prSet/>
      <dgm:spPr/>
      <dgm:t>
        <a:bodyPr/>
        <a:lstStyle/>
        <a:p>
          <a:endParaRPr lang="en-US"/>
        </a:p>
      </dgm:t>
    </dgm:pt>
    <dgm:pt modelId="{6CCFD5E4-36D1-477B-A87F-5D1C669DA94E}" type="sibTrans" cxnId="{E3CEA5F5-51F4-421C-8114-CE9694011049}">
      <dgm:prSet/>
      <dgm:spPr/>
      <dgm:t>
        <a:bodyPr/>
        <a:lstStyle/>
        <a:p>
          <a:endParaRPr lang="en-US"/>
        </a:p>
      </dgm:t>
    </dgm:pt>
    <dgm:pt modelId="{7B0C3609-6104-4ED0-B4E0-262AB19FB663}">
      <dgm:prSet/>
      <dgm:spPr/>
      <dgm:t>
        <a:bodyPr/>
        <a:lstStyle/>
        <a:p>
          <a:r>
            <a:rPr lang="en-US" baseline="0" dirty="0"/>
            <a:t>Shape incentives for behavior.</a:t>
          </a:r>
          <a:endParaRPr lang="en-US" dirty="0"/>
        </a:p>
      </dgm:t>
    </dgm:pt>
    <dgm:pt modelId="{B41C3215-8536-4C05-AEBA-8D15A42BEE21}" type="parTrans" cxnId="{EA46840B-1B2A-4CE1-8F96-709981265956}">
      <dgm:prSet/>
      <dgm:spPr/>
      <dgm:t>
        <a:bodyPr/>
        <a:lstStyle/>
        <a:p>
          <a:endParaRPr lang="en-US"/>
        </a:p>
      </dgm:t>
    </dgm:pt>
    <dgm:pt modelId="{6E6D6814-4B72-4393-B2F3-9E9BE72409B3}" type="sibTrans" cxnId="{EA46840B-1B2A-4CE1-8F96-709981265956}">
      <dgm:prSet/>
      <dgm:spPr/>
      <dgm:t>
        <a:bodyPr/>
        <a:lstStyle/>
        <a:p>
          <a:endParaRPr lang="en-US"/>
        </a:p>
      </dgm:t>
    </dgm:pt>
    <dgm:pt modelId="{6608BE7E-7FC9-4E17-9170-F590B2094215}">
      <dgm:prSet/>
      <dgm:spPr/>
      <dgm:t>
        <a:bodyPr/>
        <a:lstStyle/>
        <a:p>
          <a:r>
            <a:rPr lang="en-US" baseline="0" dirty="0"/>
            <a:t>A common source of ethical success and failure.</a:t>
          </a:r>
          <a:endParaRPr lang="en-US" dirty="0"/>
        </a:p>
      </dgm:t>
    </dgm:pt>
    <dgm:pt modelId="{C6B86E5A-6E06-4BF2-A6E0-958F4CA62892}" type="parTrans" cxnId="{DEF2C373-FEDB-4E45-9F89-D954C3C054E1}">
      <dgm:prSet/>
      <dgm:spPr/>
      <dgm:t>
        <a:bodyPr/>
        <a:lstStyle/>
        <a:p>
          <a:endParaRPr lang="en-US"/>
        </a:p>
      </dgm:t>
    </dgm:pt>
    <dgm:pt modelId="{70A89D98-3261-4C24-829B-F4F3A771553A}" type="sibTrans" cxnId="{DEF2C373-FEDB-4E45-9F89-D954C3C054E1}">
      <dgm:prSet/>
      <dgm:spPr/>
      <dgm:t>
        <a:bodyPr/>
        <a:lstStyle/>
        <a:p>
          <a:endParaRPr lang="en-US"/>
        </a:p>
      </dgm:t>
    </dgm:pt>
    <dgm:pt modelId="{3FDD4DE2-C685-445D-AA83-C6D60255C099}">
      <dgm:prSet/>
      <dgm:spPr/>
      <dgm:t>
        <a:bodyPr/>
        <a:lstStyle/>
        <a:p>
          <a:r>
            <a:rPr lang="en-US" baseline="0" dirty="0"/>
            <a:t>Example: labor disputes at Amazon.</a:t>
          </a:r>
          <a:endParaRPr lang="en-US" dirty="0"/>
        </a:p>
      </dgm:t>
    </dgm:pt>
    <dgm:pt modelId="{E2526148-7C42-4EB4-9D6D-28B7C977E4D0}" type="parTrans" cxnId="{BB1FEBA6-7712-4BB1-B82A-6BA36A10F7CA}">
      <dgm:prSet/>
      <dgm:spPr/>
      <dgm:t>
        <a:bodyPr/>
        <a:lstStyle/>
        <a:p>
          <a:endParaRPr lang="en-US"/>
        </a:p>
      </dgm:t>
    </dgm:pt>
    <dgm:pt modelId="{0A41C1F9-7BD0-401F-BA87-A0521A2ABE08}" type="sibTrans" cxnId="{BB1FEBA6-7712-4BB1-B82A-6BA36A10F7CA}">
      <dgm:prSet/>
      <dgm:spPr/>
      <dgm:t>
        <a:bodyPr/>
        <a:lstStyle/>
        <a:p>
          <a:endParaRPr lang="en-US"/>
        </a:p>
      </dgm:t>
    </dgm:pt>
    <dgm:pt modelId="{54575535-0A89-4E5E-A7C1-74D429FDE677}">
      <dgm:prSet/>
      <dgm:spPr/>
      <dgm:t>
        <a:bodyPr/>
        <a:lstStyle/>
        <a:p>
          <a:r>
            <a:rPr lang="en-US" baseline="0" dirty="0"/>
            <a:t>Standard operating procedures (SOPs)</a:t>
          </a:r>
          <a:endParaRPr lang="en-US" dirty="0"/>
        </a:p>
      </dgm:t>
    </dgm:pt>
    <dgm:pt modelId="{6418A09B-1D3A-484B-8CAD-B06CEE9A88B8}" type="parTrans" cxnId="{09E8FD30-4BE5-447E-9578-9EE9A8607228}">
      <dgm:prSet/>
      <dgm:spPr/>
      <dgm:t>
        <a:bodyPr/>
        <a:lstStyle/>
        <a:p>
          <a:endParaRPr lang="en-US"/>
        </a:p>
      </dgm:t>
    </dgm:pt>
    <dgm:pt modelId="{8596F5DD-F403-4196-9821-278F0719516A}" type="sibTrans" cxnId="{09E8FD30-4BE5-447E-9578-9EE9A8607228}">
      <dgm:prSet/>
      <dgm:spPr/>
      <dgm:t>
        <a:bodyPr/>
        <a:lstStyle/>
        <a:p>
          <a:endParaRPr lang="en-US"/>
        </a:p>
      </dgm:t>
    </dgm:pt>
    <dgm:pt modelId="{B86050F3-D149-4B48-80A3-19BD0E8AFAFA}">
      <dgm:prSet/>
      <dgm:spPr/>
      <dgm:t>
        <a:bodyPr/>
        <a:lstStyle/>
        <a:p>
          <a:r>
            <a:rPr lang="en-US" baseline="0" dirty="0"/>
            <a:t>Should be clear, consistent, and fair.</a:t>
          </a:r>
          <a:endParaRPr lang="en-US" dirty="0"/>
        </a:p>
      </dgm:t>
    </dgm:pt>
    <dgm:pt modelId="{484B0C1A-85BC-46EF-B206-E0E1CB4C6938}" type="parTrans" cxnId="{768F972C-8084-49B2-B873-FFFACD54C449}">
      <dgm:prSet/>
      <dgm:spPr/>
      <dgm:t>
        <a:bodyPr/>
        <a:lstStyle/>
        <a:p>
          <a:endParaRPr lang="en-US"/>
        </a:p>
      </dgm:t>
    </dgm:pt>
    <dgm:pt modelId="{CCD30D1E-5FD0-4060-9D78-879E3CFCBD77}" type="sibTrans" cxnId="{768F972C-8084-49B2-B873-FFFACD54C449}">
      <dgm:prSet/>
      <dgm:spPr/>
      <dgm:t>
        <a:bodyPr/>
        <a:lstStyle/>
        <a:p>
          <a:endParaRPr lang="en-US"/>
        </a:p>
      </dgm:t>
    </dgm:pt>
    <dgm:pt modelId="{F3B53B7A-FE30-4777-AFFD-39681A80551A}">
      <dgm:prSet/>
      <dgm:spPr/>
      <dgm:t>
        <a:bodyPr/>
        <a:lstStyle/>
        <a:p>
          <a:r>
            <a:rPr lang="en-US" baseline="0" dirty="0"/>
            <a:t>Can promote efficiency, limit arbitrary decisions, and curb abuses of power.</a:t>
          </a:r>
          <a:endParaRPr lang="en-US" dirty="0"/>
        </a:p>
      </dgm:t>
    </dgm:pt>
    <dgm:pt modelId="{A641E79C-49CE-4B5B-B1B6-515395B8300D}" type="parTrans" cxnId="{1E7D5E6D-076F-4FB3-A498-5DAD45FFB520}">
      <dgm:prSet/>
      <dgm:spPr/>
      <dgm:t>
        <a:bodyPr/>
        <a:lstStyle/>
        <a:p>
          <a:endParaRPr lang="en-US"/>
        </a:p>
      </dgm:t>
    </dgm:pt>
    <dgm:pt modelId="{72E47EA2-BFDE-4AF7-9231-3E2573143DBE}" type="sibTrans" cxnId="{1E7D5E6D-076F-4FB3-A498-5DAD45FFB520}">
      <dgm:prSet/>
      <dgm:spPr/>
      <dgm:t>
        <a:bodyPr/>
        <a:lstStyle/>
        <a:p>
          <a:endParaRPr lang="en-US"/>
        </a:p>
      </dgm:t>
    </dgm:pt>
    <dgm:pt modelId="{5B9BEB33-606A-8D42-9409-81AD2F12677A}" type="pres">
      <dgm:prSet presAssocID="{474592C3-91F4-4F9B-BC03-492F52D1C76C}" presName="linear" presStyleCnt="0">
        <dgm:presLayoutVars>
          <dgm:dir/>
          <dgm:animLvl val="lvl"/>
          <dgm:resizeHandles val="exact"/>
        </dgm:presLayoutVars>
      </dgm:prSet>
      <dgm:spPr/>
    </dgm:pt>
    <dgm:pt modelId="{A7A99DEC-F716-0E44-87D3-0AAC3CEC7D02}" type="pres">
      <dgm:prSet presAssocID="{889AA5D8-5082-4CB3-90B6-42E69509D320}" presName="parentLin" presStyleCnt="0"/>
      <dgm:spPr/>
    </dgm:pt>
    <dgm:pt modelId="{7F52A330-F4B0-7D44-A7E6-0BBAC36261A7}" type="pres">
      <dgm:prSet presAssocID="{889AA5D8-5082-4CB3-90B6-42E69509D320}" presName="parentLeftMargin" presStyleLbl="node1" presStyleIdx="0" presStyleCnt="2"/>
      <dgm:spPr/>
    </dgm:pt>
    <dgm:pt modelId="{5D307BD2-9F32-1545-8E89-0375D02FB27E}" type="pres">
      <dgm:prSet presAssocID="{889AA5D8-5082-4CB3-90B6-42E69509D3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828083E-D38A-D64D-A44B-6917C6A0D3D8}" type="pres">
      <dgm:prSet presAssocID="{889AA5D8-5082-4CB3-90B6-42E69509D320}" presName="negativeSpace" presStyleCnt="0"/>
      <dgm:spPr/>
    </dgm:pt>
    <dgm:pt modelId="{698B5904-D2CA-6242-AA25-83499CAC0BC7}" type="pres">
      <dgm:prSet presAssocID="{889AA5D8-5082-4CB3-90B6-42E69509D320}" presName="childText" presStyleLbl="conFgAcc1" presStyleIdx="0" presStyleCnt="2">
        <dgm:presLayoutVars>
          <dgm:bulletEnabled val="1"/>
        </dgm:presLayoutVars>
      </dgm:prSet>
      <dgm:spPr/>
    </dgm:pt>
    <dgm:pt modelId="{9519308D-8C3D-7E4D-9582-3194A7437443}" type="pres">
      <dgm:prSet presAssocID="{D7FAB7D2-9F34-406A-B6C0-77AE72A89777}" presName="spaceBetweenRectangles" presStyleCnt="0"/>
      <dgm:spPr/>
    </dgm:pt>
    <dgm:pt modelId="{B69AC682-C793-8B44-BBE9-8EFC8679973F}" type="pres">
      <dgm:prSet presAssocID="{54575535-0A89-4E5E-A7C1-74D429FDE677}" presName="parentLin" presStyleCnt="0"/>
      <dgm:spPr/>
    </dgm:pt>
    <dgm:pt modelId="{8CDE8192-F1A8-FC43-A8F4-D6B4DB9CA1C6}" type="pres">
      <dgm:prSet presAssocID="{54575535-0A89-4E5E-A7C1-74D429FDE677}" presName="parentLeftMargin" presStyleLbl="node1" presStyleIdx="0" presStyleCnt="2"/>
      <dgm:spPr/>
    </dgm:pt>
    <dgm:pt modelId="{FE2D687D-BA55-3648-B50A-EA43DE079C3B}" type="pres">
      <dgm:prSet presAssocID="{54575535-0A89-4E5E-A7C1-74D429FDE6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0EE87C0-B528-E44B-B3D1-9465322AC397}" type="pres">
      <dgm:prSet presAssocID="{54575535-0A89-4E5E-A7C1-74D429FDE677}" presName="negativeSpace" presStyleCnt="0"/>
      <dgm:spPr/>
    </dgm:pt>
    <dgm:pt modelId="{CA73E8DB-F9CB-DA44-A4DE-67665AE99C84}" type="pres">
      <dgm:prSet presAssocID="{54575535-0A89-4E5E-A7C1-74D429FDE67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4233403-F82D-7E4D-B3F4-2D0D25144A28}" type="presOf" srcId="{6608BE7E-7FC9-4E17-9170-F590B2094215}" destId="{698B5904-D2CA-6242-AA25-83499CAC0BC7}" srcOrd="0" destOrd="2" presId="urn:microsoft.com/office/officeart/2005/8/layout/list1"/>
    <dgm:cxn modelId="{EA46840B-1B2A-4CE1-8F96-709981265956}" srcId="{889AA5D8-5082-4CB3-90B6-42E69509D320}" destId="{7B0C3609-6104-4ED0-B4E0-262AB19FB663}" srcOrd="1" destOrd="0" parTransId="{B41C3215-8536-4C05-AEBA-8D15A42BEE21}" sibTransId="{6E6D6814-4B72-4393-B2F3-9E9BE72409B3}"/>
    <dgm:cxn modelId="{768F972C-8084-49B2-B873-FFFACD54C449}" srcId="{54575535-0A89-4E5E-A7C1-74D429FDE677}" destId="{B86050F3-D149-4B48-80A3-19BD0E8AFAFA}" srcOrd="0" destOrd="0" parTransId="{484B0C1A-85BC-46EF-B206-E0E1CB4C6938}" sibTransId="{CCD30D1E-5FD0-4060-9D78-879E3CFCBD77}"/>
    <dgm:cxn modelId="{8D2DFD2F-0BA8-A741-B5E2-DEBC23673F58}" type="presOf" srcId="{F3B53B7A-FE30-4777-AFFD-39681A80551A}" destId="{CA73E8DB-F9CB-DA44-A4DE-67665AE99C84}" srcOrd="0" destOrd="1" presId="urn:microsoft.com/office/officeart/2005/8/layout/list1"/>
    <dgm:cxn modelId="{09E8FD30-4BE5-447E-9578-9EE9A8607228}" srcId="{474592C3-91F4-4F9B-BC03-492F52D1C76C}" destId="{54575535-0A89-4E5E-A7C1-74D429FDE677}" srcOrd="1" destOrd="0" parTransId="{6418A09B-1D3A-484B-8CAD-B06CEE9A88B8}" sibTransId="{8596F5DD-F403-4196-9821-278F0719516A}"/>
    <dgm:cxn modelId="{EB07533E-C1B1-DC4B-8437-0F642317A8D3}" type="presOf" srcId="{3A7C91D6-A8D8-452A-BBE5-E37D30D9A8AC}" destId="{698B5904-D2CA-6242-AA25-83499CAC0BC7}" srcOrd="0" destOrd="0" presId="urn:microsoft.com/office/officeart/2005/8/layout/list1"/>
    <dgm:cxn modelId="{BFABF73E-E559-8843-BAFA-3649636139CF}" type="presOf" srcId="{889AA5D8-5082-4CB3-90B6-42E69509D320}" destId="{5D307BD2-9F32-1545-8E89-0375D02FB27E}" srcOrd="1" destOrd="0" presId="urn:microsoft.com/office/officeart/2005/8/layout/list1"/>
    <dgm:cxn modelId="{4776D943-5454-1741-8959-04FECB9D08A6}" type="presOf" srcId="{3FDD4DE2-C685-445D-AA83-C6D60255C099}" destId="{698B5904-D2CA-6242-AA25-83499CAC0BC7}" srcOrd="0" destOrd="3" presId="urn:microsoft.com/office/officeart/2005/8/layout/list1"/>
    <dgm:cxn modelId="{30B90944-DC42-504A-A94D-4DE64C646833}" type="presOf" srcId="{54575535-0A89-4E5E-A7C1-74D429FDE677}" destId="{FE2D687D-BA55-3648-B50A-EA43DE079C3B}" srcOrd="1" destOrd="0" presId="urn:microsoft.com/office/officeart/2005/8/layout/list1"/>
    <dgm:cxn modelId="{1E7D5E6D-076F-4FB3-A498-5DAD45FFB520}" srcId="{54575535-0A89-4E5E-A7C1-74D429FDE677}" destId="{F3B53B7A-FE30-4777-AFFD-39681A80551A}" srcOrd="1" destOrd="0" parTransId="{A641E79C-49CE-4B5B-B1B6-515395B8300D}" sibTransId="{72E47EA2-BFDE-4AF7-9231-3E2573143DBE}"/>
    <dgm:cxn modelId="{DEF2C373-FEDB-4E45-9F89-D954C3C054E1}" srcId="{889AA5D8-5082-4CB3-90B6-42E69509D320}" destId="{6608BE7E-7FC9-4E17-9170-F590B2094215}" srcOrd="2" destOrd="0" parTransId="{C6B86E5A-6E06-4BF2-A6E0-958F4CA62892}" sibTransId="{70A89D98-3261-4C24-829B-F4F3A771553A}"/>
    <dgm:cxn modelId="{E3B7798B-028F-D847-B92F-8D89A7BE5185}" type="presOf" srcId="{474592C3-91F4-4F9B-BC03-492F52D1C76C}" destId="{5B9BEB33-606A-8D42-9409-81AD2F12677A}" srcOrd="0" destOrd="0" presId="urn:microsoft.com/office/officeart/2005/8/layout/list1"/>
    <dgm:cxn modelId="{449CF997-EDBF-3E43-AC12-ADEEDC1C33CF}" type="presOf" srcId="{B86050F3-D149-4B48-80A3-19BD0E8AFAFA}" destId="{CA73E8DB-F9CB-DA44-A4DE-67665AE99C84}" srcOrd="0" destOrd="0" presId="urn:microsoft.com/office/officeart/2005/8/layout/list1"/>
    <dgm:cxn modelId="{67032B9D-CA4E-734F-A2A8-FD279212DB18}" type="presOf" srcId="{54575535-0A89-4E5E-A7C1-74D429FDE677}" destId="{8CDE8192-F1A8-FC43-A8F4-D6B4DB9CA1C6}" srcOrd="0" destOrd="0" presId="urn:microsoft.com/office/officeart/2005/8/layout/list1"/>
    <dgm:cxn modelId="{BB1FEBA6-7712-4BB1-B82A-6BA36A10F7CA}" srcId="{889AA5D8-5082-4CB3-90B6-42E69509D320}" destId="{3FDD4DE2-C685-445D-AA83-C6D60255C099}" srcOrd="3" destOrd="0" parTransId="{E2526148-7C42-4EB4-9D6D-28B7C977E4D0}" sibTransId="{0A41C1F9-7BD0-401F-BA87-A0521A2ABE08}"/>
    <dgm:cxn modelId="{2379F7A8-DC49-4A3B-9A27-3E921B7360AE}" srcId="{474592C3-91F4-4F9B-BC03-492F52D1C76C}" destId="{889AA5D8-5082-4CB3-90B6-42E69509D320}" srcOrd="0" destOrd="0" parTransId="{E001134F-0E5F-40C3-9992-1B5955E53AAF}" sibTransId="{D7FAB7D2-9F34-406A-B6C0-77AE72A89777}"/>
    <dgm:cxn modelId="{7A007BB8-45D5-F24A-80DC-2B6F19164E85}" type="presOf" srcId="{7B0C3609-6104-4ED0-B4E0-262AB19FB663}" destId="{698B5904-D2CA-6242-AA25-83499CAC0BC7}" srcOrd="0" destOrd="1" presId="urn:microsoft.com/office/officeart/2005/8/layout/list1"/>
    <dgm:cxn modelId="{E3CEA5F5-51F4-421C-8114-CE9694011049}" srcId="{889AA5D8-5082-4CB3-90B6-42E69509D320}" destId="{3A7C91D6-A8D8-452A-BBE5-E37D30D9A8AC}" srcOrd="0" destOrd="0" parTransId="{D003A926-2089-4EBC-BF19-DD0B3561386E}" sibTransId="{6CCFD5E4-36D1-477B-A87F-5D1C669DA94E}"/>
    <dgm:cxn modelId="{B55593F7-CFE1-FD46-A142-1572EBD08A95}" type="presOf" srcId="{889AA5D8-5082-4CB3-90B6-42E69509D320}" destId="{7F52A330-F4B0-7D44-A7E6-0BBAC36261A7}" srcOrd="0" destOrd="0" presId="urn:microsoft.com/office/officeart/2005/8/layout/list1"/>
    <dgm:cxn modelId="{AB83780D-A679-024F-80F7-DB7DF41CAB99}" type="presParOf" srcId="{5B9BEB33-606A-8D42-9409-81AD2F12677A}" destId="{A7A99DEC-F716-0E44-87D3-0AAC3CEC7D02}" srcOrd="0" destOrd="0" presId="urn:microsoft.com/office/officeart/2005/8/layout/list1"/>
    <dgm:cxn modelId="{67B5DEEF-3E6D-B440-BBA1-E42A2C19D1D0}" type="presParOf" srcId="{A7A99DEC-F716-0E44-87D3-0AAC3CEC7D02}" destId="{7F52A330-F4B0-7D44-A7E6-0BBAC36261A7}" srcOrd="0" destOrd="0" presId="urn:microsoft.com/office/officeart/2005/8/layout/list1"/>
    <dgm:cxn modelId="{029D4CDD-98BA-0A40-B5BD-0A8F5D1A1AD9}" type="presParOf" srcId="{A7A99DEC-F716-0E44-87D3-0AAC3CEC7D02}" destId="{5D307BD2-9F32-1545-8E89-0375D02FB27E}" srcOrd="1" destOrd="0" presId="urn:microsoft.com/office/officeart/2005/8/layout/list1"/>
    <dgm:cxn modelId="{6C284B84-5FBF-D641-9C01-83B95DBEBBBD}" type="presParOf" srcId="{5B9BEB33-606A-8D42-9409-81AD2F12677A}" destId="{A828083E-D38A-D64D-A44B-6917C6A0D3D8}" srcOrd="1" destOrd="0" presId="urn:microsoft.com/office/officeart/2005/8/layout/list1"/>
    <dgm:cxn modelId="{EF95A21C-3906-794E-AEB1-7FFF8C7CE899}" type="presParOf" srcId="{5B9BEB33-606A-8D42-9409-81AD2F12677A}" destId="{698B5904-D2CA-6242-AA25-83499CAC0BC7}" srcOrd="2" destOrd="0" presId="urn:microsoft.com/office/officeart/2005/8/layout/list1"/>
    <dgm:cxn modelId="{451781A1-419B-BC42-970C-A9C5E0D2D43A}" type="presParOf" srcId="{5B9BEB33-606A-8D42-9409-81AD2F12677A}" destId="{9519308D-8C3D-7E4D-9582-3194A7437443}" srcOrd="3" destOrd="0" presId="urn:microsoft.com/office/officeart/2005/8/layout/list1"/>
    <dgm:cxn modelId="{329E3354-97EC-C64D-81C4-3C3925A1DDFD}" type="presParOf" srcId="{5B9BEB33-606A-8D42-9409-81AD2F12677A}" destId="{B69AC682-C793-8B44-BBE9-8EFC8679973F}" srcOrd="4" destOrd="0" presId="urn:microsoft.com/office/officeart/2005/8/layout/list1"/>
    <dgm:cxn modelId="{7C1C2572-53AD-9648-BE5F-C893D9B90E1C}" type="presParOf" srcId="{B69AC682-C793-8B44-BBE9-8EFC8679973F}" destId="{8CDE8192-F1A8-FC43-A8F4-D6B4DB9CA1C6}" srcOrd="0" destOrd="0" presId="urn:microsoft.com/office/officeart/2005/8/layout/list1"/>
    <dgm:cxn modelId="{3E6BC109-6EAE-8645-AD15-0554DC35CB57}" type="presParOf" srcId="{B69AC682-C793-8B44-BBE9-8EFC8679973F}" destId="{FE2D687D-BA55-3648-B50A-EA43DE079C3B}" srcOrd="1" destOrd="0" presId="urn:microsoft.com/office/officeart/2005/8/layout/list1"/>
    <dgm:cxn modelId="{B16C5C73-82EF-BF4C-8EFC-228D3B5D1E57}" type="presParOf" srcId="{5B9BEB33-606A-8D42-9409-81AD2F12677A}" destId="{E0EE87C0-B528-E44B-B3D1-9465322AC397}" srcOrd="5" destOrd="0" presId="urn:microsoft.com/office/officeart/2005/8/layout/list1"/>
    <dgm:cxn modelId="{72C8DE85-D1D6-B84C-A57C-B6948B5641AD}" type="presParOf" srcId="{5B9BEB33-606A-8D42-9409-81AD2F12677A}" destId="{CA73E8DB-F9CB-DA44-A4DE-67665AE99C8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AFE461-0AAC-4119-9125-69905CEDDC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345CF2-C31C-496B-A8BF-3F248C903E62}">
      <dgm:prSet/>
      <dgm:spPr/>
      <dgm:t>
        <a:bodyPr/>
        <a:lstStyle/>
        <a:p>
          <a:r>
            <a:rPr lang="en-US" dirty="0"/>
            <a:t>Codes of conduct (e.g., ACM code of ethics)</a:t>
          </a:r>
        </a:p>
      </dgm:t>
    </dgm:pt>
    <dgm:pt modelId="{31190258-55EF-43E6-AFCC-0AC85EC86251}" type="parTrans" cxnId="{71D4A3EE-B172-4294-A462-C4A08B09A5D3}">
      <dgm:prSet/>
      <dgm:spPr/>
      <dgm:t>
        <a:bodyPr/>
        <a:lstStyle/>
        <a:p>
          <a:endParaRPr lang="en-US"/>
        </a:p>
      </dgm:t>
    </dgm:pt>
    <dgm:pt modelId="{0DB3391C-61D4-4BB1-9538-75619A76B40D}" type="sibTrans" cxnId="{71D4A3EE-B172-4294-A462-C4A08B09A5D3}">
      <dgm:prSet/>
      <dgm:spPr/>
      <dgm:t>
        <a:bodyPr/>
        <a:lstStyle/>
        <a:p>
          <a:endParaRPr lang="en-US"/>
        </a:p>
      </dgm:t>
    </dgm:pt>
    <dgm:pt modelId="{B8F9C5B9-142C-4582-9025-6F74EB8AFD6E}">
      <dgm:prSet/>
      <dgm:spPr/>
      <dgm:t>
        <a:bodyPr/>
        <a:lstStyle/>
        <a:p>
          <a:r>
            <a:rPr lang="en-US" dirty="0"/>
            <a:t>Product policies on sales and use (e.g., Salesforce Acceptable Use Policy)</a:t>
          </a:r>
        </a:p>
      </dgm:t>
    </dgm:pt>
    <dgm:pt modelId="{CF1E7FEE-BF2E-4A2E-98D1-876419B708FE}" type="parTrans" cxnId="{CC2BC0C2-D4D7-4EC0-BABD-336E24E8EF3A}">
      <dgm:prSet/>
      <dgm:spPr/>
      <dgm:t>
        <a:bodyPr/>
        <a:lstStyle/>
        <a:p>
          <a:endParaRPr lang="en-US"/>
        </a:p>
      </dgm:t>
    </dgm:pt>
    <dgm:pt modelId="{9485C89B-AD8C-45EE-A42D-CF1C8BB8DB75}" type="sibTrans" cxnId="{CC2BC0C2-D4D7-4EC0-BABD-336E24E8EF3A}">
      <dgm:prSet/>
      <dgm:spPr/>
      <dgm:t>
        <a:bodyPr/>
        <a:lstStyle/>
        <a:p>
          <a:endParaRPr lang="en-US"/>
        </a:p>
      </dgm:t>
    </dgm:pt>
    <dgm:pt modelId="{765AA8C0-0FE6-4DEB-8420-0F2592CB8CE0}">
      <dgm:prSet/>
      <dgm:spPr/>
      <dgm:t>
        <a:bodyPr/>
        <a:lstStyle/>
        <a:p>
          <a:r>
            <a:rPr lang="en-US" dirty="0"/>
            <a:t>Ethics review boards (e.g., Facebook Oversight Board)</a:t>
          </a:r>
        </a:p>
      </dgm:t>
    </dgm:pt>
    <dgm:pt modelId="{860C1D00-23AA-4FD8-93DE-5CA0EFA0B02C}" type="parTrans" cxnId="{F0F48B8B-CDF9-4135-9BB2-7C9AB0997997}">
      <dgm:prSet/>
      <dgm:spPr/>
      <dgm:t>
        <a:bodyPr/>
        <a:lstStyle/>
        <a:p>
          <a:endParaRPr lang="en-US"/>
        </a:p>
      </dgm:t>
    </dgm:pt>
    <dgm:pt modelId="{7CDC5EE4-994A-48CB-9075-1B9FDDF5DF72}" type="sibTrans" cxnId="{F0F48B8B-CDF9-4135-9BB2-7C9AB0997997}">
      <dgm:prSet/>
      <dgm:spPr/>
      <dgm:t>
        <a:bodyPr/>
        <a:lstStyle/>
        <a:p>
          <a:endParaRPr lang="en-US"/>
        </a:p>
      </dgm:t>
    </dgm:pt>
    <dgm:pt modelId="{F274F550-32F0-4FDE-AC06-FCE5766BA37B}">
      <dgm:prSet/>
      <dgm:spPr/>
      <dgm:t>
        <a:bodyPr/>
        <a:lstStyle/>
        <a:p>
          <a:r>
            <a:rPr lang="en-US" dirty="0"/>
            <a:t>Chief Ethics Officer</a:t>
          </a:r>
        </a:p>
      </dgm:t>
    </dgm:pt>
    <dgm:pt modelId="{83D9D2A9-7450-4CE8-84AE-84484B85C7DA}" type="parTrans" cxnId="{577B81FD-5529-447C-A28D-44A6B9BCB576}">
      <dgm:prSet/>
      <dgm:spPr/>
      <dgm:t>
        <a:bodyPr/>
        <a:lstStyle/>
        <a:p>
          <a:endParaRPr lang="en-US"/>
        </a:p>
      </dgm:t>
    </dgm:pt>
    <dgm:pt modelId="{1D0AE349-8355-49E7-A35C-F1A038BED0EE}" type="sibTrans" cxnId="{577B81FD-5529-447C-A28D-44A6B9BCB576}">
      <dgm:prSet/>
      <dgm:spPr/>
      <dgm:t>
        <a:bodyPr/>
        <a:lstStyle/>
        <a:p>
          <a:endParaRPr lang="en-US"/>
        </a:p>
      </dgm:t>
    </dgm:pt>
    <dgm:pt modelId="{6D8F9B7C-DABE-42E4-92BB-6B12BA3D04FE}">
      <dgm:prSet/>
      <dgm:spPr/>
      <dgm:t>
        <a:bodyPr/>
        <a:lstStyle/>
        <a:p>
          <a:r>
            <a:rPr lang="en-US" dirty="0"/>
            <a:t>Cross-functional ethics committees</a:t>
          </a:r>
        </a:p>
      </dgm:t>
    </dgm:pt>
    <dgm:pt modelId="{2A7297D1-8B32-4E91-95C8-4442F6F1749E}" type="parTrans" cxnId="{49499901-22EC-440F-B4A1-E34A609FCFCB}">
      <dgm:prSet/>
      <dgm:spPr/>
      <dgm:t>
        <a:bodyPr/>
        <a:lstStyle/>
        <a:p>
          <a:endParaRPr lang="en-US"/>
        </a:p>
      </dgm:t>
    </dgm:pt>
    <dgm:pt modelId="{DBFB48F2-F05D-4C37-A7C0-16BEF23E8A15}" type="sibTrans" cxnId="{49499901-22EC-440F-B4A1-E34A609FCFCB}">
      <dgm:prSet/>
      <dgm:spPr/>
      <dgm:t>
        <a:bodyPr/>
        <a:lstStyle/>
        <a:p>
          <a:endParaRPr lang="en-US"/>
        </a:p>
      </dgm:t>
    </dgm:pt>
    <dgm:pt modelId="{907D4AFE-EEFD-4E99-994F-2DFEB4DDDFD5}">
      <dgm:prSet/>
      <dgm:spPr/>
      <dgm:t>
        <a:bodyPr/>
        <a:lstStyle/>
        <a:p>
          <a:r>
            <a:rPr lang="en-US" dirty="0"/>
            <a:t>Ethics hotlines and complaint reporting</a:t>
          </a:r>
        </a:p>
      </dgm:t>
    </dgm:pt>
    <dgm:pt modelId="{89CE15D3-8C24-4F01-BE62-847B0E3DB86C}" type="parTrans" cxnId="{B73F91CE-BD38-4E4E-A8D5-B2E89CE1D6BC}">
      <dgm:prSet/>
      <dgm:spPr/>
      <dgm:t>
        <a:bodyPr/>
        <a:lstStyle/>
        <a:p>
          <a:endParaRPr lang="en-US"/>
        </a:p>
      </dgm:t>
    </dgm:pt>
    <dgm:pt modelId="{8E5E2EC6-F7E4-473D-BA2B-881892AE1CED}" type="sibTrans" cxnId="{B73F91CE-BD38-4E4E-A8D5-B2E89CE1D6BC}">
      <dgm:prSet/>
      <dgm:spPr/>
      <dgm:t>
        <a:bodyPr/>
        <a:lstStyle/>
        <a:p>
          <a:endParaRPr lang="en-US"/>
        </a:p>
      </dgm:t>
    </dgm:pt>
    <dgm:pt modelId="{193BCBD0-5B51-6746-B3AF-C46509CE9366}" type="pres">
      <dgm:prSet presAssocID="{D1AFE461-0AAC-4119-9125-69905CEDDCD6}" presName="vert0" presStyleCnt="0">
        <dgm:presLayoutVars>
          <dgm:dir/>
          <dgm:animOne val="branch"/>
          <dgm:animLvl val="lvl"/>
        </dgm:presLayoutVars>
      </dgm:prSet>
      <dgm:spPr/>
    </dgm:pt>
    <dgm:pt modelId="{E5A1034E-2114-1245-8FB9-173F6EE68DD3}" type="pres">
      <dgm:prSet presAssocID="{E4345CF2-C31C-496B-A8BF-3F248C903E62}" presName="thickLine" presStyleLbl="alignNode1" presStyleIdx="0" presStyleCnt="6"/>
      <dgm:spPr/>
    </dgm:pt>
    <dgm:pt modelId="{443AF7A3-64EA-CE49-96FE-8509F4C3AE40}" type="pres">
      <dgm:prSet presAssocID="{E4345CF2-C31C-496B-A8BF-3F248C903E62}" presName="horz1" presStyleCnt="0"/>
      <dgm:spPr/>
    </dgm:pt>
    <dgm:pt modelId="{655B7710-A09E-7742-A703-A1FF3D7F7430}" type="pres">
      <dgm:prSet presAssocID="{E4345CF2-C31C-496B-A8BF-3F248C903E62}" presName="tx1" presStyleLbl="revTx" presStyleIdx="0" presStyleCnt="6"/>
      <dgm:spPr/>
    </dgm:pt>
    <dgm:pt modelId="{16822CCE-E8A9-7C4E-8A41-11F8B3DBB35B}" type="pres">
      <dgm:prSet presAssocID="{E4345CF2-C31C-496B-A8BF-3F248C903E62}" presName="vert1" presStyleCnt="0"/>
      <dgm:spPr/>
    </dgm:pt>
    <dgm:pt modelId="{E13F94AB-994C-B44E-9814-EEF32BA7F548}" type="pres">
      <dgm:prSet presAssocID="{B8F9C5B9-142C-4582-9025-6F74EB8AFD6E}" presName="thickLine" presStyleLbl="alignNode1" presStyleIdx="1" presStyleCnt="6"/>
      <dgm:spPr/>
    </dgm:pt>
    <dgm:pt modelId="{DB9080C2-AC41-D94D-B1FA-CA116E4B3CE6}" type="pres">
      <dgm:prSet presAssocID="{B8F9C5B9-142C-4582-9025-6F74EB8AFD6E}" presName="horz1" presStyleCnt="0"/>
      <dgm:spPr/>
    </dgm:pt>
    <dgm:pt modelId="{30826781-B908-DC40-BF17-9CA0B18F53F2}" type="pres">
      <dgm:prSet presAssocID="{B8F9C5B9-142C-4582-9025-6F74EB8AFD6E}" presName="tx1" presStyleLbl="revTx" presStyleIdx="1" presStyleCnt="6"/>
      <dgm:spPr/>
    </dgm:pt>
    <dgm:pt modelId="{C35FA4BA-F01B-6A46-A02A-D7C6FA07A42E}" type="pres">
      <dgm:prSet presAssocID="{B8F9C5B9-142C-4582-9025-6F74EB8AFD6E}" presName="vert1" presStyleCnt="0"/>
      <dgm:spPr/>
    </dgm:pt>
    <dgm:pt modelId="{6564077E-EC75-B345-8AA7-8C4DB59C9FB2}" type="pres">
      <dgm:prSet presAssocID="{765AA8C0-0FE6-4DEB-8420-0F2592CB8CE0}" presName="thickLine" presStyleLbl="alignNode1" presStyleIdx="2" presStyleCnt="6"/>
      <dgm:spPr/>
    </dgm:pt>
    <dgm:pt modelId="{9CEE8157-1602-354C-8BAE-DBFC6D0F344B}" type="pres">
      <dgm:prSet presAssocID="{765AA8C0-0FE6-4DEB-8420-0F2592CB8CE0}" presName="horz1" presStyleCnt="0"/>
      <dgm:spPr/>
    </dgm:pt>
    <dgm:pt modelId="{A50D26C0-25B1-7A46-B4E6-C1546EF5E56C}" type="pres">
      <dgm:prSet presAssocID="{765AA8C0-0FE6-4DEB-8420-0F2592CB8CE0}" presName="tx1" presStyleLbl="revTx" presStyleIdx="2" presStyleCnt="6"/>
      <dgm:spPr/>
    </dgm:pt>
    <dgm:pt modelId="{E28FB80D-92C2-BA4E-ACF3-B13BA7F99DB5}" type="pres">
      <dgm:prSet presAssocID="{765AA8C0-0FE6-4DEB-8420-0F2592CB8CE0}" presName="vert1" presStyleCnt="0"/>
      <dgm:spPr/>
    </dgm:pt>
    <dgm:pt modelId="{E2074ABC-43AF-3F45-BAF6-E395199D590B}" type="pres">
      <dgm:prSet presAssocID="{F274F550-32F0-4FDE-AC06-FCE5766BA37B}" presName="thickLine" presStyleLbl="alignNode1" presStyleIdx="3" presStyleCnt="6"/>
      <dgm:spPr/>
    </dgm:pt>
    <dgm:pt modelId="{CFD07D5A-1B29-3C45-AC66-B65B4923D898}" type="pres">
      <dgm:prSet presAssocID="{F274F550-32F0-4FDE-AC06-FCE5766BA37B}" presName="horz1" presStyleCnt="0"/>
      <dgm:spPr/>
    </dgm:pt>
    <dgm:pt modelId="{3F000341-AAA5-B347-A1C1-CAA6EE40E366}" type="pres">
      <dgm:prSet presAssocID="{F274F550-32F0-4FDE-AC06-FCE5766BA37B}" presName="tx1" presStyleLbl="revTx" presStyleIdx="3" presStyleCnt="6"/>
      <dgm:spPr/>
    </dgm:pt>
    <dgm:pt modelId="{64D87FEB-390A-0A4E-97C6-5A61BA10A31F}" type="pres">
      <dgm:prSet presAssocID="{F274F550-32F0-4FDE-AC06-FCE5766BA37B}" presName="vert1" presStyleCnt="0"/>
      <dgm:spPr/>
    </dgm:pt>
    <dgm:pt modelId="{5D4F8A42-65EA-DB40-9B62-E2F18EE0DFE5}" type="pres">
      <dgm:prSet presAssocID="{6D8F9B7C-DABE-42E4-92BB-6B12BA3D04FE}" presName="thickLine" presStyleLbl="alignNode1" presStyleIdx="4" presStyleCnt="6"/>
      <dgm:spPr/>
    </dgm:pt>
    <dgm:pt modelId="{23B2B0B2-BE21-A144-ACD0-C9CA8D069DA8}" type="pres">
      <dgm:prSet presAssocID="{6D8F9B7C-DABE-42E4-92BB-6B12BA3D04FE}" presName="horz1" presStyleCnt="0"/>
      <dgm:spPr/>
    </dgm:pt>
    <dgm:pt modelId="{8FF4317E-6AE7-5C47-B6F1-A2E204B50AF0}" type="pres">
      <dgm:prSet presAssocID="{6D8F9B7C-DABE-42E4-92BB-6B12BA3D04FE}" presName="tx1" presStyleLbl="revTx" presStyleIdx="4" presStyleCnt="6"/>
      <dgm:spPr/>
    </dgm:pt>
    <dgm:pt modelId="{F76117D6-E717-5549-B640-0EC6C288B372}" type="pres">
      <dgm:prSet presAssocID="{6D8F9B7C-DABE-42E4-92BB-6B12BA3D04FE}" presName="vert1" presStyleCnt="0"/>
      <dgm:spPr/>
    </dgm:pt>
    <dgm:pt modelId="{527AA2CD-4561-2B40-B816-5E8C4DDA0474}" type="pres">
      <dgm:prSet presAssocID="{907D4AFE-EEFD-4E99-994F-2DFEB4DDDFD5}" presName="thickLine" presStyleLbl="alignNode1" presStyleIdx="5" presStyleCnt="6"/>
      <dgm:spPr/>
    </dgm:pt>
    <dgm:pt modelId="{8A1474E3-9619-D144-9ACF-DE62D6438CDE}" type="pres">
      <dgm:prSet presAssocID="{907D4AFE-EEFD-4E99-994F-2DFEB4DDDFD5}" presName="horz1" presStyleCnt="0"/>
      <dgm:spPr/>
    </dgm:pt>
    <dgm:pt modelId="{A2A753F3-5706-9145-A00E-55BD9D6D7CBB}" type="pres">
      <dgm:prSet presAssocID="{907D4AFE-EEFD-4E99-994F-2DFEB4DDDFD5}" presName="tx1" presStyleLbl="revTx" presStyleIdx="5" presStyleCnt="6"/>
      <dgm:spPr/>
    </dgm:pt>
    <dgm:pt modelId="{1F369F05-AA2B-B144-B3B5-FEB1AA49740E}" type="pres">
      <dgm:prSet presAssocID="{907D4AFE-EEFD-4E99-994F-2DFEB4DDDFD5}" presName="vert1" presStyleCnt="0"/>
      <dgm:spPr/>
    </dgm:pt>
  </dgm:ptLst>
  <dgm:cxnLst>
    <dgm:cxn modelId="{49499901-22EC-440F-B4A1-E34A609FCFCB}" srcId="{D1AFE461-0AAC-4119-9125-69905CEDDCD6}" destId="{6D8F9B7C-DABE-42E4-92BB-6B12BA3D04FE}" srcOrd="4" destOrd="0" parTransId="{2A7297D1-8B32-4E91-95C8-4442F6F1749E}" sibTransId="{DBFB48F2-F05D-4C37-A7C0-16BEF23E8A15}"/>
    <dgm:cxn modelId="{7B19100C-C668-4A4E-B613-828D97CCABB0}" type="presOf" srcId="{6D8F9B7C-DABE-42E4-92BB-6B12BA3D04FE}" destId="{8FF4317E-6AE7-5C47-B6F1-A2E204B50AF0}" srcOrd="0" destOrd="0" presId="urn:microsoft.com/office/officeart/2008/layout/LinedList"/>
    <dgm:cxn modelId="{409DFB29-8681-DC4D-AC70-BE0857CFA3FC}" type="presOf" srcId="{B8F9C5B9-142C-4582-9025-6F74EB8AFD6E}" destId="{30826781-B908-DC40-BF17-9CA0B18F53F2}" srcOrd="0" destOrd="0" presId="urn:microsoft.com/office/officeart/2008/layout/LinedList"/>
    <dgm:cxn modelId="{E87EEC2F-4F73-1D40-8499-D2FDA024950F}" type="presOf" srcId="{F274F550-32F0-4FDE-AC06-FCE5766BA37B}" destId="{3F000341-AAA5-B347-A1C1-CAA6EE40E366}" srcOrd="0" destOrd="0" presId="urn:microsoft.com/office/officeart/2008/layout/LinedList"/>
    <dgm:cxn modelId="{EC498C86-020F-A448-9A58-BF62520F900A}" type="presOf" srcId="{907D4AFE-EEFD-4E99-994F-2DFEB4DDDFD5}" destId="{A2A753F3-5706-9145-A00E-55BD9D6D7CBB}" srcOrd="0" destOrd="0" presId="urn:microsoft.com/office/officeart/2008/layout/LinedList"/>
    <dgm:cxn modelId="{F0F48B8B-CDF9-4135-9BB2-7C9AB0997997}" srcId="{D1AFE461-0AAC-4119-9125-69905CEDDCD6}" destId="{765AA8C0-0FE6-4DEB-8420-0F2592CB8CE0}" srcOrd="2" destOrd="0" parTransId="{860C1D00-23AA-4FD8-93DE-5CA0EFA0B02C}" sibTransId="{7CDC5EE4-994A-48CB-9075-1B9FDDF5DF72}"/>
    <dgm:cxn modelId="{F97F43A3-C718-1043-8729-F847E99DA3D8}" type="presOf" srcId="{E4345CF2-C31C-496B-A8BF-3F248C903E62}" destId="{655B7710-A09E-7742-A703-A1FF3D7F7430}" srcOrd="0" destOrd="0" presId="urn:microsoft.com/office/officeart/2008/layout/LinedList"/>
    <dgm:cxn modelId="{67A99FA5-C106-A544-B88B-3AE6F38A578E}" type="presOf" srcId="{D1AFE461-0AAC-4119-9125-69905CEDDCD6}" destId="{193BCBD0-5B51-6746-B3AF-C46509CE9366}" srcOrd="0" destOrd="0" presId="urn:microsoft.com/office/officeart/2008/layout/LinedList"/>
    <dgm:cxn modelId="{CC2BC0C2-D4D7-4EC0-BABD-336E24E8EF3A}" srcId="{D1AFE461-0AAC-4119-9125-69905CEDDCD6}" destId="{B8F9C5B9-142C-4582-9025-6F74EB8AFD6E}" srcOrd="1" destOrd="0" parTransId="{CF1E7FEE-BF2E-4A2E-98D1-876419B708FE}" sibTransId="{9485C89B-AD8C-45EE-A42D-CF1C8BB8DB75}"/>
    <dgm:cxn modelId="{B73F91CE-BD38-4E4E-A8D5-B2E89CE1D6BC}" srcId="{D1AFE461-0AAC-4119-9125-69905CEDDCD6}" destId="{907D4AFE-EEFD-4E99-994F-2DFEB4DDDFD5}" srcOrd="5" destOrd="0" parTransId="{89CE15D3-8C24-4F01-BE62-847B0E3DB86C}" sibTransId="{8E5E2EC6-F7E4-473D-BA2B-881892AE1CED}"/>
    <dgm:cxn modelId="{B1BA08E6-4AEC-E542-8453-FFD6FDA07D50}" type="presOf" srcId="{765AA8C0-0FE6-4DEB-8420-0F2592CB8CE0}" destId="{A50D26C0-25B1-7A46-B4E6-C1546EF5E56C}" srcOrd="0" destOrd="0" presId="urn:microsoft.com/office/officeart/2008/layout/LinedList"/>
    <dgm:cxn modelId="{71D4A3EE-B172-4294-A462-C4A08B09A5D3}" srcId="{D1AFE461-0AAC-4119-9125-69905CEDDCD6}" destId="{E4345CF2-C31C-496B-A8BF-3F248C903E62}" srcOrd="0" destOrd="0" parTransId="{31190258-55EF-43E6-AFCC-0AC85EC86251}" sibTransId="{0DB3391C-61D4-4BB1-9538-75619A76B40D}"/>
    <dgm:cxn modelId="{577B81FD-5529-447C-A28D-44A6B9BCB576}" srcId="{D1AFE461-0AAC-4119-9125-69905CEDDCD6}" destId="{F274F550-32F0-4FDE-AC06-FCE5766BA37B}" srcOrd="3" destOrd="0" parTransId="{83D9D2A9-7450-4CE8-84AE-84484B85C7DA}" sibTransId="{1D0AE349-8355-49E7-A35C-F1A038BED0EE}"/>
    <dgm:cxn modelId="{0D79F7E6-36CF-4247-8539-D26CC6299FA8}" type="presParOf" srcId="{193BCBD0-5B51-6746-B3AF-C46509CE9366}" destId="{E5A1034E-2114-1245-8FB9-173F6EE68DD3}" srcOrd="0" destOrd="0" presId="urn:microsoft.com/office/officeart/2008/layout/LinedList"/>
    <dgm:cxn modelId="{1652D11B-A3E9-CB40-BB31-C56867D99618}" type="presParOf" srcId="{193BCBD0-5B51-6746-B3AF-C46509CE9366}" destId="{443AF7A3-64EA-CE49-96FE-8509F4C3AE40}" srcOrd="1" destOrd="0" presId="urn:microsoft.com/office/officeart/2008/layout/LinedList"/>
    <dgm:cxn modelId="{70771DCD-2332-0A4E-BA69-992C82F33D1F}" type="presParOf" srcId="{443AF7A3-64EA-CE49-96FE-8509F4C3AE40}" destId="{655B7710-A09E-7742-A703-A1FF3D7F7430}" srcOrd="0" destOrd="0" presId="urn:microsoft.com/office/officeart/2008/layout/LinedList"/>
    <dgm:cxn modelId="{56B48AC8-7B31-294E-900A-807EAF5EF278}" type="presParOf" srcId="{443AF7A3-64EA-CE49-96FE-8509F4C3AE40}" destId="{16822CCE-E8A9-7C4E-8A41-11F8B3DBB35B}" srcOrd="1" destOrd="0" presId="urn:microsoft.com/office/officeart/2008/layout/LinedList"/>
    <dgm:cxn modelId="{F64F03E7-EED9-E94B-AD4D-441219AF6872}" type="presParOf" srcId="{193BCBD0-5B51-6746-B3AF-C46509CE9366}" destId="{E13F94AB-994C-B44E-9814-EEF32BA7F548}" srcOrd="2" destOrd="0" presId="urn:microsoft.com/office/officeart/2008/layout/LinedList"/>
    <dgm:cxn modelId="{A99983A9-EBC7-D94B-9942-7FD60871EA82}" type="presParOf" srcId="{193BCBD0-5B51-6746-B3AF-C46509CE9366}" destId="{DB9080C2-AC41-D94D-B1FA-CA116E4B3CE6}" srcOrd="3" destOrd="0" presId="urn:microsoft.com/office/officeart/2008/layout/LinedList"/>
    <dgm:cxn modelId="{FF673726-C2E9-CF43-B5D7-53575A3C3790}" type="presParOf" srcId="{DB9080C2-AC41-D94D-B1FA-CA116E4B3CE6}" destId="{30826781-B908-DC40-BF17-9CA0B18F53F2}" srcOrd="0" destOrd="0" presId="urn:microsoft.com/office/officeart/2008/layout/LinedList"/>
    <dgm:cxn modelId="{38F9DDF2-29D3-CF4E-B000-5C2EADF72BBF}" type="presParOf" srcId="{DB9080C2-AC41-D94D-B1FA-CA116E4B3CE6}" destId="{C35FA4BA-F01B-6A46-A02A-D7C6FA07A42E}" srcOrd="1" destOrd="0" presId="urn:microsoft.com/office/officeart/2008/layout/LinedList"/>
    <dgm:cxn modelId="{4FEAA72A-4500-2E49-8EEF-88F83BB3D77C}" type="presParOf" srcId="{193BCBD0-5B51-6746-B3AF-C46509CE9366}" destId="{6564077E-EC75-B345-8AA7-8C4DB59C9FB2}" srcOrd="4" destOrd="0" presId="urn:microsoft.com/office/officeart/2008/layout/LinedList"/>
    <dgm:cxn modelId="{8D408DF5-F22E-2A4B-88A7-E1A65FC012CC}" type="presParOf" srcId="{193BCBD0-5B51-6746-B3AF-C46509CE9366}" destId="{9CEE8157-1602-354C-8BAE-DBFC6D0F344B}" srcOrd="5" destOrd="0" presId="urn:microsoft.com/office/officeart/2008/layout/LinedList"/>
    <dgm:cxn modelId="{710EFA29-1457-0A46-877A-2AC3318E59F2}" type="presParOf" srcId="{9CEE8157-1602-354C-8BAE-DBFC6D0F344B}" destId="{A50D26C0-25B1-7A46-B4E6-C1546EF5E56C}" srcOrd="0" destOrd="0" presId="urn:microsoft.com/office/officeart/2008/layout/LinedList"/>
    <dgm:cxn modelId="{5A971768-AD2E-0543-AB7D-0A51B7553447}" type="presParOf" srcId="{9CEE8157-1602-354C-8BAE-DBFC6D0F344B}" destId="{E28FB80D-92C2-BA4E-ACF3-B13BA7F99DB5}" srcOrd="1" destOrd="0" presId="urn:microsoft.com/office/officeart/2008/layout/LinedList"/>
    <dgm:cxn modelId="{58A59594-84A5-9645-A9B4-1CC67F42D392}" type="presParOf" srcId="{193BCBD0-5B51-6746-B3AF-C46509CE9366}" destId="{E2074ABC-43AF-3F45-BAF6-E395199D590B}" srcOrd="6" destOrd="0" presId="urn:microsoft.com/office/officeart/2008/layout/LinedList"/>
    <dgm:cxn modelId="{48025342-6F84-FB44-B145-D62401F8F05E}" type="presParOf" srcId="{193BCBD0-5B51-6746-B3AF-C46509CE9366}" destId="{CFD07D5A-1B29-3C45-AC66-B65B4923D898}" srcOrd="7" destOrd="0" presId="urn:microsoft.com/office/officeart/2008/layout/LinedList"/>
    <dgm:cxn modelId="{BEF7D08A-6157-3C45-8511-8A8245EE92D2}" type="presParOf" srcId="{CFD07D5A-1B29-3C45-AC66-B65B4923D898}" destId="{3F000341-AAA5-B347-A1C1-CAA6EE40E366}" srcOrd="0" destOrd="0" presId="urn:microsoft.com/office/officeart/2008/layout/LinedList"/>
    <dgm:cxn modelId="{94F4C842-BEFD-2C42-B74A-263019B9334C}" type="presParOf" srcId="{CFD07D5A-1B29-3C45-AC66-B65B4923D898}" destId="{64D87FEB-390A-0A4E-97C6-5A61BA10A31F}" srcOrd="1" destOrd="0" presId="urn:microsoft.com/office/officeart/2008/layout/LinedList"/>
    <dgm:cxn modelId="{144C295D-B2B1-A149-8F9D-38A0940EDAC6}" type="presParOf" srcId="{193BCBD0-5B51-6746-B3AF-C46509CE9366}" destId="{5D4F8A42-65EA-DB40-9B62-E2F18EE0DFE5}" srcOrd="8" destOrd="0" presId="urn:microsoft.com/office/officeart/2008/layout/LinedList"/>
    <dgm:cxn modelId="{A2AC290F-1611-1D42-BB3D-DA6B79D3B44D}" type="presParOf" srcId="{193BCBD0-5B51-6746-B3AF-C46509CE9366}" destId="{23B2B0B2-BE21-A144-ACD0-C9CA8D069DA8}" srcOrd="9" destOrd="0" presId="urn:microsoft.com/office/officeart/2008/layout/LinedList"/>
    <dgm:cxn modelId="{385FF8DF-B7BC-3547-A198-8E3797B3A7F7}" type="presParOf" srcId="{23B2B0B2-BE21-A144-ACD0-C9CA8D069DA8}" destId="{8FF4317E-6AE7-5C47-B6F1-A2E204B50AF0}" srcOrd="0" destOrd="0" presId="urn:microsoft.com/office/officeart/2008/layout/LinedList"/>
    <dgm:cxn modelId="{21729468-B815-7F48-8046-FCB5409A059C}" type="presParOf" srcId="{23B2B0B2-BE21-A144-ACD0-C9CA8D069DA8}" destId="{F76117D6-E717-5549-B640-0EC6C288B372}" srcOrd="1" destOrd="0" presId="urn:microsoft.com/office/officeart/2008/layout/LinedList"/>
    <dgm:cxn modelId="{44DEDDC8-D5D1-8148-A15A-295CC6EF5025}" type="presParOf" srcId="{193BCBD0-5B51-6746-B3AF-C46509CE9366}" destId="{527AA2CD-4561-2B40-B816-5E8C4DDA0474}" srcOrd="10" destOrd="0" presId="urn:microsoft.com/office/officeart/2008/layout/LinedList"/>
    <dgm:cxn modelId="{51BB81E5-70F9-A04B-B86B-F994F3FAAECE}" type="presParOf" srcId="{193BCBD0-5B51-6746-B3AF-C46509CE9366}" destId="{8A1474E3-9619-D144-9ACF-DE62D6438CDE}" srcOrd="11" destOrd="0" presId="urn:microsoft.com/office/officeart/2008/layout/LinedList"/>
    <dgm:cxn modelId="{599864E6-BFA0-BC40-8570-5610A622D8BD}" type="presParOf" srcId="{8A1474E3-9619-D144-9ACF-DE62D6438CDE}" destId="{A2A753F3-5706-9145-A00E-55BD9D6D7CBB}" srcOrd="0" destOrd="0" presId="urn:microsoft.com/office/officeart/2008/layout/LinedList"/>
    <dgm:cxn modelId="{4089016A-52AD-FF4A-9E62-675A9F6D5223}" type="presParOf" srcId="{8A1474E3-9619-D144-9ACF-DE62D6438CDE}" destId="{1F369F05-AA2B-B144-B3B5-FEB1AA4974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EE876-001A-4173-BCBE-90ADD93B5A2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1A8AD6-F864-4835-8725-7E6FFA909368}">
      <dgm:prSet/>
      <dgm:spPr/>
      <dgm:t>
        <a:bodyPr/>
        <a:lstStyle/>
        <a:p>
          <a:r>
            <a:rPr lang="en-US" dirty="0"/>
            <a:t>Successful policies require compliance and monitoring.</a:t>
          </a:r>
        </a:p>
      </dgm:t>
    </dgm:pt>
    <dgm:pt modelId="{689C27B8-B2B6-4ACB-B9BD-6E275A230685}" type="parTrans" cxnId="{185FB4AB-F195-4ADD-9EF2-C2A389C4CDF9}">
      <dgm:prSet/>
      <dgm:spPr/>
      <dgm:t>
        <a:bodyPr/>
        <a:lstStyle/>
        <a:p>
          <a:endParaRPr lang="en-US"/>
        </a:p>
      </dgm:t>
    </dgm:pt>
    <dgm:pt modelId="{A15860BE-E66A-4E8F-A33B-02F5288632EA}" type="sibTrans" cxnId="{185FB4AB-F195-4ADD-9EF2-C2A389C4CDF9}">
      <dgm:prSet/>
      <dgm:spPr/>
      <dgm:t>
        <a:bodyPr/>
        <a:lstStyle/>
        <a:p>
          <a:endParaRPr lang="en-US"/>
        </a:p>
      </dgm:t>
    </dgm:pt>
    <dgm:pt modelId="{841AE830-ECD5-4452-9233-E9511335535A}">
      <dgm:prSet/>
      <dgm:spPr/>
      <dgm:t>
        <a:bodyPr/>
        <a:lstStyle/>
        <a:p>
          <a:r>
            <a:rPr lang="en-US" dirty="0"/>
            <a:t>Enforcement of policies is delicate, requiring sensitivity to equity and due process.</a:t>
          </a:r>
        </a:p>
      </dgm:t>
    </dgm:pt>
    <dgm:pt modelId="{2FAD09DA-490B-4412-B0D7-807940D6E0E1}" type="parTrans" cxnId="{0DE9A531-7CD8-4485-8AA3-096E7BC5703D}">
      <dgm:prSet/>
      <dgm:spPr/>
      <dgm:t>
        <a:bodyPr/>
        <a:lstStyle/>
        <a:p>
          <a:endParaRPr lang="en-US"/>
        </a:p>
      </dgm:t>
    </dgm:pt>
    <dgm:pt modelId="{F285341E-B742-4B3F-BA8D-8909E127352A}" type="sibTrans" cxnId="{0DE9A531-7CD8-4485-8AA3-096E7BC5703D}">
      <dgm:prSet/>
      <dgm:spPr/>
      <dgm:t>
        <a:bodyPr/>
        <a:lstStyle/>
        <a:p>
          <a:endParaRPr lang="en-US"/>
        </a:p>
      </dgm:t>
    </dgm:pt>
    <dgm:pt modelId="{4D5EC262-E8B4-4559-B9C9-056E6068F49A}">
      <dgm:prSet/>
      <dgm:spPr/>
      <dgm:t>
        <a:bodyPr/>
        <a:lstStyle/>
        <a:p>
          <a:r>
            <a:rPr lang="en-US" dirty="0"/>
            <a:t>Successful policies require opportunities for dispute and contestation.</a:t>
          </a:r>
        </a:p>
      </dgm:t>
    </dgm:pt>
    <dgm:pt modelId="{5737AE49-2360-4010-AC1C-D97DCF959E81}" type="parTrans" cxnId="{04D22456-D83F-4649-9E22-38283EBD6A65}">
      <dgm:prSet/>
      <dgm:spPr/>
      <dgm:t>
        <a:bodyPr/>
        <a:lstStyle/>
        <a:p>
          <a:endParaRPr lang="en-US"/>
        </a:p>
      </dgm:t>
    </dgm:pt>
    <dgm:pt modelId="{B8FE0F88-A2C7-44C4-8426-307E0506C829}" type="sibTrans" cxnId="{04D22456-D83F-4649-9E22-38283EBD6A65}">
      <dgm:prSet/>
      <dgm:spPr/>
      <dgm:t>
        <a:bodyPr/>
        <a:lstStyle/>
        <a:p>
          <a:endParaRPr lang="en-US"/>
        </a:p>
      </dgm:t>
    </dgm:pt>
    <dgm:pt modelId="{F46A8077-21F6-47DD-875A-4CEA463D4122}">
      <dgm:prSet/>
      <dgm:spPr/>
      <dgm:t>
        <a:bodyPr/>
        <a:lstStyle/>
        <a:p>
          <a:r>
            <a:rPr lang="en-US" dirty="0"/>
            <a:t>Organizations should protest or withhold compliance from regulations they find unconscionable, but this requires careful and strong justification.</a:t>
          </a:r>
        </a:p>
      </dgm:t>
    </dgm:pt>
    <dgm:pt modelId="{0472E544-4A8E-49B9-94FD-5479B7628013}" type="parTrans" cxnId="{1B16A86A-19A8-402B-80E4-F908619C9A32}">
      <dgm:prSet/>
      <dgm:spPr/>
      <dgm:t>
        <a:bodyPr/>
        <a:lstStyle/>
        <a:p>
          <a:endParaRPr lang="en-US"/>
        </a:p>
      </dgm:t>
    </dgm:pt>
    <dgm:pt modelId="{D19E7FC5-116C-4368-B675-E47CC9899120}" type="sibTrans" cxnId="{1B16A86A-19A8-402B-80E4-F908619C9A32}">
      <dgm:prSet/>
      <dgm:spPr/>
      <dgm:t>
        <a:bodyPr/>
        <a:lstStyle/>
        <a:p>
          <a:endParaRPr lang="en-US"/>
        </a:p>
      </dgm:t>
    </dgm:pt>
    <dgm:pt modelId="{9D6F302B-47C0-47B0-A351-B2ED1CE9A739}" type="pres">
      <dgm:prSet presAssocID="{D05EE876-001A-4173-BCBE-90ADD93B5A23}" presName="root" presStyleCnt="0">
        <dgm:presLayoutVars>
          <dgm:dir/>
          <dgm:resizeHandles val="exact"/>
        </dgm:presLayoutVars>
      </dgm:prSet>
      <dgm:spPr/>
    </dgm:pt>
    <dgm:pt modelId="{F09D2ED4-2364-4EE9-81B5-E398F2E22C92}" type="pres">
      <dgm:prSet presAssocID="{CD1A8AD6-F864-4835-8725-7E6FFA909368}" presName="compNode" presStyleCnt="0"/>
      <dgm:spPr/>
    </dgm:pt>
    <dgm:pt modelId="{E796BA39-4E36-4ED9-85FE-5C856E0EE79D}" type="pres">
      <dgm:prSet presAssocID="{CD1A8AD6-F864-4835-8725-7E6FFA909368}" presName="bgRect" presStyleLbl="bgShp" presStyleIdx="0" presStyleCnt="4"/>
      <dgm:spPr/>
    </dgm:pt>
    <dgm:pt modelId="{DC08C7E8-EBC8-4AF7-94BF-C74C6753EE10}" type="pres">
      <dgm:prSet presAssocID="{CD1A8AD6-F864-4835-8725-7E6FFA9093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938CF0F-EE22-4023-9976-E66287049B88}" type="pres">
      <dgm:prSet presAssocID="{CD1A8AD6-F864-4835-8725-7E6FFA909368}" presName="spaceRect" presStyleCnt="0"/>
      <dgm:spPr/>
    </dgm:pt>
    <dgm:pt modelId="{4046D7D2-0B5D-4537-A2BF-DB893C29CDE3}" type="pres">
      <dgm:prSet presAssocID="{CD1A8AD6-F864-4835-8725-7E6FFA909368}" presName="parTx" presStyleLbl="revTx" presStyleIdx="0" presStyleCnt="4">
        <dgm:presLayoutVars>
          <dgm:chMax val="0"/>
          <dgm:chPref val="0"/>
        </dgm:presLayoutVars>
      </dgm:prSet>
      <dgm:spPr/>
    </dgm:pt>
    <dgm:pt modelId="{E7FA9763-513B-4689-999A-C4C073D33F53}" type="pres">
      <dgm:prSet presAssocID="{A15860BE-E66A-4E8F-A33B-02F5288632EA}" presName="sibTrans" presStyleCnt="0"/>
      <dgm:spPr/>
    </dgm:pt>
    <dgm:pt modelId="{9CF641E6-5E6F-4DD3-BE99-BAA032A25837}" type="pres">
      <dgm:prSet presAssocID="{841AE830-ECD5-4452-9233-E9511335535A}" presName="compNode" presStyleCnt="0"/>
      <dgm:spPr/>
    </dgm:pt>
    <dgm:pt modelId="{A8D487AC-3AE8-4095-9272-80DDAB862D1D}" type="pres">
      <dgm:prSet presAssocID="{841AE830-ECD5-4452-9233-E9511335535A}" presName="bgRect" presStyleLbl="bgShp" presStyleIdx="1" presStyleCnt="4"/>
      <dgm:spPr/>
    </dgm:pt>
    <dgm:pt modelId="{80BBED9E-7CB0-4675-9701-07E5E892434D}" type="pres">
      <dgm:prSet presAssocID="{841AE830-ECD5-4452-9233-E951133553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6F8EF305-D794-4995-8D1F-E61860C183EA}" type="pres">
      <dgm:prSet presAssocID="{841AE830-ECD5-4452-9233-E9511335535A}" presName="spaceRect" presStyleCnt="0"/>
      <dgm:spPr/>
    </dgm:pt>
    <dgm:pt modelId="{9AF6A4DF-676B-487B-B954-768368FC6243}" type="pres">
      <dgm:prSet presAssocID="{841AE830-ECD5-4452-9233-E9511335535A}" presName="parTx" presStyleLbl="revTx" presStyleIdx="1" presStyleCnt="4">
        <dgm:presLayoutVars>
          <dgm:chMax val="0"/>
          <dgm:chPref val="0"/>
        </dgm:presLayoutVars>
      </dgm:prSet>
      <dgm:spPr/>
    </dgm:pt>
    <dgm:pt modelId="{EA8E8EB5-7D4C-4B05-A9CA-C8A1978FBB4E}" type="pres">
      <dgm:prSet presAssocID="{F285341E-B742-4B3F-BA8D-8909E127352A}" presName="sibTrans" presStyleCnt="0"/>
      <dgm:spPr/>
    </dgm:pt>
    <dgm:pt modelId="{94C99E06-C77E-43A8-B606-A4FEC3F257E1}" type="pres">
      <dgm:prSet presAssocID="{4D5EC262-E8B4-4559-B9C9-056E6068F49A}" presName="compNode" presStyleCnt="0"/>
      <dgm:spPr/>
    </dgm:pt>
    <dgm:pt modelId="{0040B2FF-DA12-4544-B908-FBB0AD8BECE8}" type="pres">
      <dgm:prSet presAssocID="{4D5EC262-E8B4-4559-B9C9-056E6068F49A}" presName="bgRect" presStyleLbl="bgShp" presStyleIdx="2" presStyleCnt="4"/>
      <dgm:spPr/>
    </dgm:pt>
    <dgm:pt modelId="{EC17DC6B-435C-47D5-9498-1E076054BF17}" type="pres">
      <dgm:prSet presAssocID="{4D5EC262-E8B4-4559-B9C9-056E6068F4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AF113EC9-90BF-4554-B889-85BD9A5DCAC3}" type="pres">
      <dgm:prSet presAssocID="{4D5EC262-E8B4-4559-B9C9-056E6068F49A}" presName="spaceRect" presStyleCnt="0"/>
      <dgm:spPr/>
    </dgm:pt>
    <dgm:pt modelId="{2AF86EF6-8AEA-4E3B-9678-85A82E869576}" type="pres">
      <dgm:prSet presAssocID="{4D5EC262-E8B4-4559-B9C9-056E6068F49A}" presName="parTx" presStyleLbl="revTx" presStyleIdx="2" presStyleCnt="4">
        <dgm:presLayoutVars>
          <dgm:chMax val="0"/>
          <dgm:chPref val="0"/>
        </dgm:presLayoutVars>
      </dgm:prSet>
      <dgm:spPr/>
    </dgm:pt>
    <dgm:pt modelId="{4AF598B2-49C1-4D66-9AC2-CD6D879F3BA3}" type="pres">
      <dgm:prSet presAssocID="{B8FE0F88-A2C7-44C4-8426-307E0506C829}" presName="sibTrans" presStyleCnt="0"/>
      <dgm:spPr/>
    </dgm:pt>
    <dgm:pt modelId="{07C308FE-8997-40FB-B954-D80321978478}" type="pres">
      <dgm:prSet presAssocID="{F46A8077-21F6-47DD-875A-4CEA463D4122}" presName="compNode" presStyleCnt="0"/>
      <dgm:spPr/>
    </dgm:pt>
    <dgm:pt modelId="{3D94D4CA-BAC5-48E5-808D-786761939D8B}" type="pres">
      <dgm:prSet presAssocID="{F46A8077-21F6-47DD-875A-4CEA463D4122}" presName="bgRect" presStyleLbl="bgShp" presStyleIdx="3" presStyleCnt="4"/>
      <dgm:spPr/>
    </dgm:pt>
    <dgm:pt modelId="{20EC7675-5F53-4264-A35A-504A082C01CE}" type="pres">
      <dgm:prSet presAssocID="{F46A8077-21F6-47DD-875A-4CEA463D412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E1ADC7C6-ECD7-42F0-B09C-8EC9CC677758}" type="pres">
      <dgm:prSet presAssocID="{F46A8077-21F6-47DD-875A-4CEA463D4122}" presName="spaceRect" presStyleCnt="0"/>
      <dgm:spPr/>
    </dgm:pt>
    <dgm:pt modelId="{FF908FAD-5128-4ABC-95BB-918C6BF0E770}" type="pres">
      <dgm:prSet presAssocID="{F46A8077-21F6-47DD-875A-4CEA463D412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3458D2C-2D7C-486C-839F-169A79C59CF7}" type="presOf" srcId="{CD1A8AD6-F864-4835-8725-7E6FFA909368}" destId="{4046D7D2-0B5D-4537-A2BF-DB893C29CDE3}" srcOrd="0" destOrd="0" presId="urn:microsoft.com/office/officeart/2018/2/layout/IconVerticalSolidList"/>
    <dgm:cxn modelId="{0DE9A531-7CD8-4485-8AA3-096E7BC5703D}" srcId="{D05EE876-001A-4173-BCBE-90ADD93B5A23}" destId="{841AE830-ECD5-4452-9233-E9511335535A}" srcOrd="1" destOrd="0" parTransId="{2FAD09DA-490B-4412-B0D7-807940D6E0E1}" sibTransId="{F285341E-B742-4B3F-BA8D-8909E127352A}"/>
    <dgm:cxn modelId="{1B16A86A-19A8-402B-80E4-F908619C9A32}" srcId="{D05EE876-001A-4173-BCBE-90ADD93B5A23}" destId="{F46A8077-21F6-47DD-875A-4CEA463D4122}" srcOrd="3" destOrd="0" parTransId="{0472E544-4A8E-49B9-94FD-5479B7628013}" sibTransId="{D19E7FC5-116C-4368-B675-E47CC9899120}"/>
    <dgm:cxn modelId="{83DD7F54-0D99-4C7C-AF92-528DF4EB6047}" type="presOf" srcId="{4D5EC262-E8B4-4559-B9C9-056E6068F49A}" destId="{2AF86EF6-8AEA-4E3B-9678-85A82E869576}" srcOrd="0" destOrd="0" presId="urn:microsoft.com/office/officeart/2018/2/layout/IconVerticalSolidList"/>
    <dgm:cxn modelId="{04D22456-D83F-4649-9E22-38283EBD6A65}" srcId="{D05EE876-001A-4173-BCBE-90ADD93B5A23}" destId="{4D5EC262-E8B4-4559-B9C9-056E6068F49A}" srcOrd="2" destOrd="0" parTransId="{5737AE49-2360-4010-AC1C-D97DCF959E81}" sibTransId="{B8FE0F88-A2C7-44C4-8426-307E0506C829}"/>
    <dgm:cxn modelId="{AD3EEB80-B329-4060-9481-DBFEE6164810}" type="presOf" srcId="{F46A8077-21F6-47DD-875A-4CEA463D4122}" destId="{FF908FAD-5128-4ABC-95BB-918C6BF0E770}" srcOrd="0" destOrd="0" presId="urn:microsoft.com/office/officeart/2018/2/layout/IconVerticalSolidList"/>
    <dgm:cxn modelId="{185FB4AB-F195-4ADD-9EF2-C2A389C4CDF9}" srcId="{D05EE876-001A-4173-BCBE-90ADD93B5A23}" destId="{CD1A8AD6-F864-4835-8725-7E6FFA909368}" srcOrd="0" destOrd="0" parTransId="{689C27B8-B2B6-4ACB-B9BD-6E275A230685}" sibTransId="{A15860BE-E66A-4E8F-A33B-02F5288632EA}"/>
    <dgm:cxn modelId="{3834D4B0-2D07-47EB-A786-6B09D71D2B4E}" type="presOf" srcId="{D05EE876-001A-4173-BCBE-90ADD93B5A23}" destId="{9D6F302B-47C0-47B0-A351-B2ED1CE9A739}" srcOrd="0" destOrd="0" presId="urn:microsoft.com/office/officeart/2018/2/layout/IconVerticalSolidList"/>
    <dgm:cxn modelId="{BF91E4D1-B732-4430-BF69-2486EEA0B932}" type="presOf" srcId="{841AE830-ECD5-4452-9233-E9511335535A}" destId="{9AF6A4DF-676B-487B-B954-768368FC6243}" srcOrd="0" destOrd="0" presId="urn:microsoft.com/office/officeart/2018/2/layout/IconVerticalSolidList"/>
    <dgm:cxn modelId="{D8EC9F01-805D-453A-9286-5ED60164D6FE}" type="presParOf" srcId="{9D6F302B-47C0-47B0-A351-B2ED1CE9A739}" destId="{F09D2ED4-2364-4EE9-81B5-E398F2E22C92}" srcOrd="0" destOrd="0" presId="urn:microsoft.com/office/officeart/2018/2/layout/IconVerticalSolidList"/>
    <dgm:cxn modelId="{A13A6A3F-32B0-4273-B075-E97BB2968A60}" type="presParOf" srcId="{F09D2ED4-2364-4EE9-81B5-E398F2E22C92}" destId="{E796BA39-4E36-4ED9-85FE-5C856E0EE79D}" srcOrd="0" destOrd="0" presId="urn:microsoft.com/office/officeart/2018/2/layout/IconVerticalSolidList"/>
    <dgm:cxn modelId="{896FE71D-96BC-4B6C-8397-DF109C4F1ACB}" type="presParOf" srcId="{F09D2ED4-2364-4EE9-81B5-E398F2E22C92}" destId="{DC08C7E8-EBC8-4AF7-94BF-C74C6753EE10}" srcOrd="1" destOrd="0" presId="urn:microsoft.com/office/officeart/2018/2/layout/IconVerticalSolidList"/>
    <dgm:cxn modelId="{28839F08-8FF0-4B90-BA72-46A89CF619FC}" type="presParOf" srcId="{F09D2ED4-2364-4EE9-81B5-E398F2E22C92}" destId="{2938CF0F-EE22-4023-9976-E66287049B88}" srcOrd="2" destOrd="0" presId="urn:microsoft.com/office/officeart/2018/2/layout/IconVerticalSolidList"/>
    <dgm:cxn modelId="{003EC2B7-91C8-4EBD-BA42-3AC676141943}" type="presParOf" srcId="{F09D2ED4-2364-4EE9-81B5-E398F2E22C92}" destId="{4046D7D2-0B5D-4537-A2BF-DB893C29CDE3}" srcOrd="3" destOrd="0" presId="urn:microsoft.com/office/officeart/2018/2/layout/IconVerticalSolidList"/>
    <dgm:cxn modelId="{9DB50787-8989-4EDF-8722-256DDE7A7024}" type="presParOf" srcId="{9D6F302B-47C0-47B0-A351-B2ED1CE9A739}" destId="{E7FA9763-513B-4689-999A-C4C073D33F53}" srcOrd="1" destOrd="0" presId="urn:microsoft.com/office/officeart/2018/2/layout/IconVerticalSolidList"/>
    <dgm:cxn modelId="{D08D07EE-8050-47A7-82AF-32FEF6E91B1B}" type="presParOf" srcId="{9D6F302B-47C0-47B0-A351-B2ED1CE9A739}" destId="{9CF641E6-5E6F-4DD3-BE99-BAA032A25837}" srcOrd="2" destOrd="0" presId="urn:microsoft.com/office/officeart/2018/2/layout/IconVerticalSolidList"/>
    <dgm:cxn modelId="{1E992F35-A5E0-4434-BEA4-61F321BCDA46}" type="presParOf" srcId="{9CF641E6-5E6F-4DD3-BE99-BAA032A25837}" destId="{A8D487AC-3AE8-4095-9272-80DDAB862D1D}" srcOrd="0" destOrd="0" presId="urn:microsoft.com/office/officeart/2018/2/layout/IconVerticalSolidList"/>
    <dgm:cxn modelId="{E6D83E22-531B-4DB1-B77B-943A1C5B1299}" type="presParOf" srcId="{9CF641E6-5E6F-4DD3-BE99-BAA032A25837}" destId="{80BBED9E-7CB0-4675-9701-07E5E892434D}" srcOrd="1" destOrd="0" presId="urn:microsoft.com/office/officeart/2018/2/layout/IconVerticalSolidList"/>
    <dgm:cxn modelId="{5912C506-963A-4066-9E7F-D1A55A999EC1}" type="presParOf" srcId="{9CF641E6-5E6F-4DD3-BE99-BAA032A25837}" destId="{6F8EF305-D794-4995-8D1F-E61860C183EA}" srcOrd="2" destOrd="0" presId="urn:microsoft.com/office/officeart/2018/2/layout/IconVerticalSolidList"/>
    <dgm:cxn modelId="{5EA681DC-8CA2-42C5-817D-F9F818AF58DA}" type="presParOf" srcId="{9CF641E6-5E6F-4DD3-BE99-BAA032A25837}" destId="{9AF6A4DF-676B-487B-B954-768368FC6243}" srcOrd="3" destOrd="0" presId="urn:microsoft.com/office/officeart/2018/2/layout/IconVerticalSolidList"/>
    <dgm:cxn modelId="{796DAD68-D671-411E-AEFA-F3C213F9C780}" type="presParOf" srcId="{9D6F302B-47C0-47B0-A351-B2ED1CE9A739}" destId="{EA8E8EB5-7D4C-4B05-A9CA-C8A1978FBB4E}" srcOrd="3" destOrd="0" presId="urn:microsoft.com/office/officeart/2018/2/layout/IconVerticalSolidList"/>
    <dgm:cxn modelId="{2E697F69-9191-46C0-9317-7739B75DB899}" type="presParOf" srcId="{9D6F302B-47C0-47B0-A351-B2ED1CE9A739}" destId="{94C99E06-C77E-43A8-B606-A4FEC3F257E1}" srcOrd="4" destOrd="0" presId="urn:microsoft.com/office/officeart/2018/2/layout/IconVerticalSolidList"/>
    <dgm:cxn modelId="{CD98AB59-2D09-4C81-A0DA-27C4C846441C}" type="presParOf" srcId="{94C99E06-C77E-43A8-B606-A4FEC3F257E1}" destId="{0040B2FF-DA12-4544-B908-FBB0AD8BECE8}" srcOrd="0" destOrd="0" presId="urn:microsoft.com/office/officeart/2018/2/layout/IconVerticalSolidList"/>
    <dgm:cxn modelId="{A72F709B-9CF3-4A2D-93F9-CE971CF05A9F}" type="presParOf" srcId="{94C99E06-C77E-43A8-B606-A4FEC3F257E1}" destId="{EC17DC6B-435C-47D5-9498-1E076054BF17}" srcOrd="1" destOrd="0" presId="urn:microsoft.com/office/officeart/2018/2/layout/IconVerticalSolidList"/>
    <dgm:cxn modelId="{8BFAC994-F4A6-4ABF-B2BF-33E22F60DC18}" type="presParOf" srcId="{94C99E06-C77E-43A8-B606-A4FEC3F257E1}" destId="{AF113EC9-90BF-4554-B889-85BD9A5DCAC3}" srcOrd="2" destOrd="0" presId="urn:microsoft.com/office/officeart/2018/2/layout/IconVerticalSolidList"/>
    <dgm:cxn modelId="{3398B580-2B29-4F1B-9429-5BE60AD10912}" type="presParOf" srcId="{94C99E06-C77E-43A8-B606-A4FEC3F257E1}" destId="{2AF86EF6-8AEA-4E3B-9678-85A82E869576}" srcOrd="3" destOrd="0" presId="urn:microsoft.com/office/officeart/2018/2/layout/IconVerticalSolidList"/>
    <dgm:cxn modelId="{C5528F38-F20A-4709-AFF2-662F994715A1}" type="presParOf" srcId="{9D6F302B-47C0-47B0-A351-B2ED1CE9A739}" destId="{4AF598B2-49C1-4D66-9AC2-CD6D879F3BA3}" srcOrd="5" destOrd="0" presId="urn:microsoft.com/office/officeart/2018/2/layout/IconVerticalSolidList"/>
    <dgm:cxn modelId="{D0C973CE-0A38-4630-9B98-4FE7B15ED92C}" type="presParOf" srcId="{9D6F302B-47C0-47B0-A351-B2ED1CE9A739}" destId="{07C308FE-8997-40FB-B954-D80321978478}" srcOrd="6" destOrd="0" presId="urn:microsoft.com/office/officeart/2018/2/layout/IconVerticalSolidList"/>
    <dgm:cxn modelId="{1A4AD04F-4D45-437F-93CB-EFE047208CF8}" type="presParOf" srcId="{07C308FE-8997-40FB-B954-D80321978478}" destId="{3D94D4CA-BAC5-48E5-808D-786761939D8B}" srcOrd="0" destOrd="0" presId="urn:microsoft.com/office/officeart/2018/2/layout/IconVerticalSolidList"/>
    <dgm:cxn modelId="{01AF7559-A88D-468C-9B22-D947524BAC51}" type="presParOf" srcId="{07C308FE-8997-40FB-B954-D80321978478}" destId="{20EC7675-5F53-4264-A35A-504A082C01CE}" srcOrd="1" destOrd="0" presId="urn:microsoft.com/office/officeart/2018/2/layout/IconVerticalSolidList"/>
    <dgm:cxn modelId="{7B9D1C9C-0069-44F6-A3E3-6037F2C0576D}" type="presParOf" srcId="{07C308FE-8997-40FB-B954-D80321978478}" destId="{E1ADC7C6-ECD7-42F0-B09C-8EC9CC677758}" srcOrd="2" destOrd="0" presId="urn:microsoft.com/office/officeart/2018/2/layout/IconVerticalSolidList"/>
    <dgm:cxn modelId="{EDB55C8F-9C69-4948-9474-6E5915A991E9}" type="presParOf" srcId="{07C308FE-8997-40FB-B954-D80321978478}" destId="{FF908FAD-5128-4ABC-95BB-918C6BF0E7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D65EE1-D12F-49B3-9DE0-7D7B8760A565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13E0E5E-7A33-40BB-83FA-267713FEBB5B}">
      <dgm:prSet custT="1"/>
      <dgm:spPr/>
      <dgm:t>
        <a:bodyPr/>
        <a:lstStyle/>
        <a:p>
          <a:r>
            <a:rPr lang="de-DE" sz="1300" b="1" dirty="0"/>
            <a:t>Identify the need for the policy</a:t>
          </a:r>
          <a:r>
            <a:rPr lang="de-DE" sz="1300" dirty="0"/>
            <a:t>.</a:t>
          </a:r>
          <a:endParaRPr lang="en-US" sz="1300" dirty="0"/>
        </a:p>
      </dgm:t>
    </dgm:pt>
    <dgm:pt modelId="{565AB236-4E63-42BA-B1C8-ABB9751A1BEC}" type="parTrans" cxnId="{383E57CD-1435-4071-9DC6-12B561118E02}">
      <dgm:prSet/>
      <dgm:spPr/>
      <dgm:t>
        <a:bodyPr/>
        <a:lstStyle/>
        <a:p>
          <a:endParaRPr lang="en-US"/>
        </a:p>
      </dgm:t>
    </dgm:pt>
    <dgm:pt modelId="{53D7AD5F-FE72-49F5-90A4-E1F12000413D}" type="sibTrans" cxnId="{383E57CD-1435-4071-9DC6-12B561118E02}">
      <dgm:prSet/>
      <dgm:spPr/>
      <dgm:t>
        <a:bodyPr/>
        <a:lstStyle/>
        <a:p>
          <a:endParaRPr lang="en-US" dirty="0"/>
        </a:p>
      </dgm:t>
    </dgm:pt>
    <dgm:pt modelId="{AB8342F5-E5A2-4010-8C8A-4B5E19C0D23F}">
      <dgm:prSet custT="1"/>
      <dgm:spPr/>
      <dgm:t>
        <a:bodyPr/>
        <a:lstStyle/>
        <a:p>
          <a:r>
            <a:rPr lang="de-DE" sz="1300" b="1" dirty="0"/>
            <a:t>Identify the owner(s) of the policy.</a:t>
          </a:r>
          <a:endParaRPr lang="en-US" sz="1300" b="1" dirty="0"/>
        </a:p>
      </dgm:t>
    </dgm:pt>
    <dgm:pt modelId="{FAFB06E8-6DAC-4BDE-89B4-3B68D0F739F5}" type="parTrans" cxnId="{0E7A2DBB-3B83-4995-8361-C59F107625E7}">
      <dgm:prSet/>
      <dgm:spPr/>
      <dgm:t>
        <a:bodyPr/>
        <a:lstStyle/>
        <a:p>
          <a:endParaRPr lang="en-US"/>
        </a:p>
      </dgm:t>
    </dgm:pt>
    <dgm:pt modelId="{2A31C21D-5C9B-4AFD-85ED-326D30B9DC96}" type="sibTrans" cxnId="{0E7A2DBB-3B83-4995-8361-C59F107625E7}">
      <dgm:prSet/>
      <dgm:spPr/>
      <dgm:t>
        <a:bodyPr/>
        <a:lstStyle/>
        <a:p>
          <a:endParaRPr lang="en-US" dirty="0"/>
        </a:p>
      </dgm:t>
    </dgm:pt>
    <dgm:pt modelId="{0F9CCE32-26C2-4879-A492-981F60204BC1}">
      <dgm:prSet custT="1"/>
      <dgm:spPr/>
      <dgm:t>
        <a:bodyPr/>
        <a:lstStyle/>
        <a:p>
          <a:r>
            <a:rPr lang="de-DE" sz="1300" b="1" dirty="0"/>
            <a:t>Gather information about the policy.</a:t>
          </a:r>
          <a:endParaRPr lang="en-US" sz="1300" b="1" dirty="0"/>
        </a:p>
      </dgm:t>
    </dgm:pt>
    <dgm:pt modelId="{7EB75017-A1D4-4F39-89A4-E48EC62BAAA6}" type="parTrans" cxnId="{7780F157-B4C8-4713-B431-14228A36281F}">
      <dgm:prSet/>
      <dgm:spPr/>
      <dgm:t>
        <a:bodyPr/>
        <a:lstStyle/>
        <a:p>
          <a:endParaRPr lang="en-US"/>
        </a:p>
      </dgm:t>
    </dgm:pt>
    <dgm:pt modelId="{BB273591-55B7-4405-BB73-2EBA993367DF}" type="sibTrans" cxnId="{7780F157-B4C8-4713-B431-14228A36281F}">
      <dgm:prSet/>
      <dgm:spPr/>
      <dgm:t>
        <a:bodyPr/>
        <a:lstStyle/>
        <a:p>
          <a:endParaRPr lang="en-US" dirty="0"/>
        </a:p>
      </dgm:t>
    </dgm:pt>
    <dgm:pt modelId="{B0DEEF0D-1EA1-42A9-BD8F-BEC7540949B5}">
      <dgm:prSet custT="1"/>
      <dgm:spPr/>
      <dgm:t>
        <a:bodyPr/>
        <a:lstStyle/>
        <a:p>
          <a:r>
            <a:rPr lang="de-DE" sz="1300" b="1" dirty="0"/>
            <a:t>Consult appropriate stakeholders.</a:t>
          </a:r>
          <a:endParaRPr lang="en-US" sz="1300" b="1" dirty="0"/>
        </a:p>
      </dgm:t>
    </dgm:pt>
    <dgm:pt modelId="{FE220915-6B98-42B9-9D93-35DF3BBD10E1}" type="parTrans" cxnId="{56284952-C0FA-4BB1-ADBD-75EC158DC497}">
      <dgm:prSet/>
      <dgm:spPr/>
      <dgm:t>
        <a:bodyPr/>
        <a:lstStyle/>
        <a:p>
          <a:endParaRPr lang="en-US"/>
        </a:p>
      </dgm:t>
    </dgm:pt>
    <dgm:pt modelId="{3360BB18-427D-45BF-8152-7A6A64D05F8E}" type="sibTrans" cxnId="{56284952-C0FA-4BB1-ADBD-75EC158DC497}">
      <dgm:prSet/>
      <dgm:spPr/>
      <dgm:t>
        <a:bodyPr/>
        <a:lstStyle/>
        <a:p>
          <a:endParaRPr lang="en-US" dirty="0"/>
        </a:p>
      </dgm:t>
    </dgm:pt>
    <dgm:pt modelId="{DC218AD3-DD1C-4AD7-9021-0893D197C8B6}">
      <dgm:prSet custT="1"/>
      <dgm:spPr/>
      <dgm:t>
        <a:bodyPr/>
        <a:lstStyle/>
        <a:p>
          <a:r>
            <a:rPr lang="de-DE" sz="1300" b="1" dirty="0"/>
            <a:t>Draft the policy and invite further comments.</a:t>
          </a:r>
          <a:endParaRPr lang="en-US" sz="1300" b="1" dirty="0"/>
        </a:p>
      </dgm:t>
    </dgm:pt>
    <dgm:pt modelId="{7945E5CD-F258-4851-9FAC-D42840F12B37}" type="parTrans" cxnId="{C8C84CF2-17AB-46D2-B8DA-D2D6A168841D}">
      <dgm:prSet/>
      <dgm:spPr/>
      <dgm:t>
        <a:bodyPr/>
        <a:lstStyle/>
        <a:p>
          <a:endParaRPr lang="en-US"/>
        </a:p>
      </dgm:t>
    </dgm:pt>
    <dgm:pt modelId="{9F479824-2D87-4B56-9C67-A2FAA0AF675A}" type="sibTrans" cxnId="{C8C84CF2-17AB-46D2-B8DA-D2D6A168841D}">
      <dgm:prSet/>
      <dgm:spPr/>
      <dgm:t>
        <a:bodyPr/>
        <a:lstStyle/>
        <a:p>
          <a:endParaRPr lang="en-US" dirty="0"/>
        </a:p>
      </dgm:t>
    </dgm:pt>
    <dgm:pt modelId="{CD4ED21D-7DCC-4546-A5AB-FF023BBCB746}">
      <dgm:prSet custT="1"/>
      <dgm:spPr/>
      <dgm:t>
        <a:bodyPr/>
        <a:lstStyle/>
        <a:p>
          <a:r>
            <a:rPr lang="de-DE" sz="1300" b="1" dirty="0"/>
            <a:t>Establish procedures for implementation, monitoring, and dispute resolution. </a:t>
          </a:r>
          <a:endParaRPr lang="en-US" sz="1300" b="1" dirty="0"/>
        </a:p>
      </dgm:t>
    </dgm:pt>
    <dgm:pt modelId="{B367CBCC-1C55-4FF7-BA18-DB862AB912D0}" type="parTrans" cxnId="{E776B4E0-3DAC-4830-A2D0-DC8747BC4C91}">
      <dgm:prSet/>
      <dgm:spPr/>
      <dgm:t>
        <a:bodyPr/>
        <a:lstStyle/>
        <a:p>
          <a:endParaRPr lang="en-US"/>
        </a:p>
      </dgm:t>
    </dgm:pt>
    <dgm:pt modelId="{40EBD423-FFA8-473F-9EDC-1D4B9619927F}" type="sibTrans" cxnId="{E776B4E0-3DAC-4830-A2D0-DC8747BC4C91}">
      <dgm:prSet/>
      <dgm:spPr/>
      <dgm:t>
        <a:bodyPr/>
        <a:lstStyle/>
        <a:p>
          <a:endParaRPr lang="en-US" dirty="0"/>
        </a:p>
      </dgm:t>
    </dgm:pt>
    <dgm:pt modelId="{0214EE53-0EA4-49D4-9A41-150E32294CEE}">
      <dgm:prSet custT="1"/>
      <dgm:spPr/>
      <dgm:t>
        <a:bodyPr/>
        <a:lstStyle/>
        <a:p>
          <a:r>
            <a:rPr lang="de-DE" sz="1300" b="1" dirty="0"/>
            <a:t>Approve the policy.</a:t>
          </a:r>
          <a:endParaRPr lang="en-US" sz="1300" b="1" dirty="0"/>
        </a:p>
      </dgm:t>
    </dgm:pt>
    <dgm:pt modelId="{597DAE4F-E324-4512-A317-5B3137F9ACBF}" type="parTrans" cxnId="{EFC4042D-B781-48E0-8642-8D7522A2F86C}">
      <dgm:prSet/>
      <dgm:spPr/>
      <dgm:t>
        <a:bodyPr/>
        <a:lstStyle/>
        <a:p>
          <a:endParaRPr lang="en-US"/>
        </a:p>
      </dgm:t>
    </dgm:pt>
    <dgm:pt modelId="{E19AB152-D146-4C0B-8E57-ED1E13F6C67F}" type="sibTrans" cxnId="{EFC4042D-B781-48E0-8642-8D7522A2F86C}">
      <dgm:prSet/>
      <dgm:spPr/>
      <dgm:t>
        <a:bodyPr/>
        <a:lstStyle/>
        <a:p>
          <a:endParaRPr lang="en-US" dirty="0"/>
        </a:p>
      </dgm:t>
    </dgm:pt>
    <dgm:pt modelId="{90E499A1-7D38-47D2-A49F-4121D09A0F06}">
      <dgm:prSet custT="1"/>
      <dgm:spPr/>
      <dgm:t>
        <a:bodyPr/>
        <a:lstStyle/>
        <a:p>
          <a:r>
            <a:rPr lang="de-DE" sz="1300" b="1" dirty="0"/>
            <a:t>Publish the policy and determine best means of communication.</a:t>
          </a:r>
          <a:endParaRPr lang="en-US" sz="1300" b="1" dirty="0"/>
        </a:p>
      </dgm:t>
    </dgm:pt>
    <dgm:pt modelId="{80094100-61A0-480F-8E5D-DF24D467879F}" type="parTrans" cxnId="{0972F9F0-F3BC-4837-9FA3-EB23F3049C3A}">
      <dgm:prSet/>
      <dgm:spPr/>
      <dgm:t>
        <a:bodyPr/>
        <a:lstStyle/>
        <a:p>
          <a:endParaRPr lang="en-US"/>
        </a:p>
      </dgm:t>
    </dgm:pt>
    <dgm:pt modelId="{C1440FCF-32AA-4DB3-82CB-9D044A2E6CCA}" type="sibTrans" cxnId="{0972F9F0-F3BC-4837-9FA3-EB23F3049C3A}">
      <dgm:prSet/>
      <dgm:spPr/>
      <dgm:t>
        <a:bodyPr/>
        <a:lstStyle/>
        <a:p>
          <a:endParaRPr lang="en-US" dirty="0"/>
        </a:p>
      </dgm:t>
    </dgm:pt>
    <dgm:pt modelId="{C0B4DB33-1016-4F8A-8B71-C7D83D4842BC}">
      <dgm:prSet custT="1"/>
      <dgm:spPr/>
      <dgm:t>
        <a:bodyPr/>
        <a:lstStyle/>
        <a:p>
          <a:r>
            <a:rPr lang="de-DE" sz="1300" b="1" dirty="0"/>
            <a:t>Implement the policy and monitor results.</a:t>
          </a:r>
          <a:endParaRPr lang="en-US" sz="1300" b="1" dirty="0"/>
        </a:p>
      </dgm:t>
    </dgm:pt>
    <dgm:pt modelId="{EBA2B52D-7D75-4197-9284-DC52B42C5890}" type="parTrans" cxnId="{A07244EE-EF6E-400F-BDDD-51B08A497970}">
      <dgm:prSet/>
      <dgm:spPr/>
      <dgm:t>
        <a:bodyPr/>
        <a:lstStyle/>
        <a:p>
          <a:endParaRPr lang="en-US"/>
        </a:p>
      </dgm:t>
    </dgm:pt>
    <dgm:pt modelId="{FC0746ED-F01C-4BB7-9636-AA28DAF2652F}" type="sibTrans" cxnId="{A07244EE-EF6E-400F-BDDD-51B08A497970}">
      <dgm:prSet/>
      <dgm:spPr/>
      <dgm:t>
        <a:bodyPr/>
        <a:lstStyle/>
        <a:p>
          <a:endParaRPr lang="en-US" dirty="0"/>
        </a:p>
      </dgm:t>
    </dgm:pt>
    <dgm:pt modelId="{9A15225A-9903-42EE-BD8F-C5CB498CECEF}">
      <dgm:prSet custT="1"/>
      <dgm:spPr/>
      <dgm:t>
        <a:bodyPr/>
        <a:lstStyle/>
        <a:p>
          <a:r>
            <a:rPr lang="de-DE" sz="1300" b="1" dirty="0"/>
            <a:t>Review and revise the policy at regular intervals.</a:t>
          </a:r>
          <a:endParaRPr lang="en-US" sz="1300" b="1" dirty="0"/>
        </a:p>
      </dgm:t>
    </dgm:pt>
    <dgm:pt modelId="{4F31A3CC-32ED-4487-BC1B-874A55A09531}" type="parTrans" cxnId="{D603F75D-6784-4504-8CC9-671EA04F2D3B}">
      <dgm:prSet/>
      <dgm:spPr/>
      <dgm:t>
        <a:bodyPr/>
        <a:lstStyle/>
        <a:p>
          <a:endParaRPr lang="en-US"/>
        </a:p>
      </dgm:t>
    </dgm:pt>
    <dgm:pt modelId="{E24090AB-1BC9-4AD5-9D4A-9EA135144B3E}" type="sibTrans" cxnId="{D603F75D-6784-4504-8CC9-671EA04F2D3B}">
      <dgm:prSet/>
      <dgm:spPr/>
      <dgm:t>
        <a:bodyPr/>
        <a:lstStyle/>
        <a:p>
          <a:endParaRPr lang="en-US"/>
        </a:p>
      </dgm:t>
    </dgm:pt>
    <dgm:pt modelId="{EA14DBEE-D5C4-5447-BE40-24CE0227DF29}" type="pres">
      <dgm:prSet presAssocID="{76D65EE1-D12F-49B3-9DE0-7D7B8760A565}" presName="Name0" presStyleCnt="0">
        <dgm:presLayoutVars>
          <dgm:dir/>
          <dgm:resizeHandles val="exact"/>
        </dgm:presLayoutVars>
      </dgm:prSet>
      <dgm:spPr/>
    </dgm:pt>
    <dgm:pt modelId="{B0E0FA85-586A-0E41-8528-957B3F0A11D3}" type="pres">
      <dgm:prSet presAssocID="{C13E0E5E-7A33-40BB-83FA-267713FEBB5B}" presName="node" presStyleLbl="node1" presStyleIdx="0" presStyleCnt="10">
        <dgm:presLayoutVars>
          <dgm:bulletEnabled val="1"/>
        </dgm:presLayoutVars>
      </dgm:prSet>
      <dgm:spPr/>
    </dgm:pt>
    <dgm:pt modelId="{92AA29BD-3DA9-304A-A2DF-56BDB532A89D}" type="pres">
      <dgm:prSet presAssocID="{53D7AD5F-FE72-49F5-90A4-E1F12000413D}" presName="sibTrans" presStyleLbl="sibTrans1D1" presStyleIdx="0" presStyleCnt="9"/>
      <dgm:spPr/>
    </dgm:pt>
    <dgm:pt modelId="{AC526F19-FB01-F44C-BBC3-22180BE7201A}" type="pres">
      <dgm:prSet presAssocID="{53D7AD5F-FE72-49F5-90A4-E1F12000413D}" presName="connectorText" presStyleLbl="sibTrans1D1" presStyleIdx="0" presStyleCnt="9"/>
      <dgm:spPr/>
    </dgm:pt>
    <dgm:pt modelId="{48B716ED-92B6-454A-9B67-E74E720434F2}" type="pres">
      <dgm:prSet presAssocID="{AB8342F5-E5A2-4010-8C8A-4B5E19C0D23F}" presName="node" presStyleLbl="node1" presStyleIdx="1" presStyleCnt="10">
        <dgm:presLayoutVars>
          <dgm:bulletEnabled val="1"/>
        </dgm:presLayoutVars>
      </dgm:prSet>
      <dgm:spPr/>
    </dgm:pt>
    <dgm:pt modelId="{A04927A3-CC55-D649-A0C6-3DE54195B2EA}" type="pres">
      <dgm:prSet presAssocID="{2A31C21D-5C9B-4AFD-85ED-326D30B9DC96}" presName="sibTrans" presStyleLbl="sibTrans1D1" presStyleIdx="1" presStyleCnt="9"/>
      <dgm:spPr/>
    </dgm:pt>
    <dgm:pt modelId="{AEA958C5-1CDE-EC4E-AF49-3CCF4A6E5A36}" type="pres">
      <dgm:prSet presAssocID="{2A31C21D-5C9B-4AFD-85ED-326D30B9DC96}" presName="connectorText" presStyleLbl="sibTrans1D1" presStyleIdx="1" presStyleCnt="9"/>
      <dgm:spPr/>
    </dgm:pt>
    <dgm:pt modelId="{51084840-6844-BA40-BCAC-EE2C45FE2899}" type="pres">
      <dgm:prSet presAssocID="{0F9CCE32-26C2-4879-A492-981F60204BC1}" presName="node" presStyleLbl="node1" presStyleIdx="2" presStyleCnt="10">
        <dgm:presLayoutVars>
          <dgm:bulletEnabled val="1"/>
        </dgm:presLayoutVars>
      </dgm:prSet>
      <dgm:spPr/>
    </dgm:pt>
    <dgm:pt modelId="{7D4DBED1-15FB-5C4E-A08C-FEC2C5972EA1}" type="pres">
      <dgm:prSet presAssocID="{BB273591-55B7-4405-BB73-2EBA993367DF}" presName="sibTrans" presStyleLbl="sibTrans1D1" presStyleIdx="2" presStyleCnt="9"/>
      <dgm:spPr/>
    </dgm:pt>
    <dgm:pt modelId="{6EE514C6-6312-FC40-9695-E04206DA46BF}" type="pres">
      <dgm:prSet presAssocID="{BB273591-55B7-4405-BB73-2EBA993367DF}" presName="connectorText" presStyleLbl="sibTrans1D1" presStyleIdx="2" presStyleCnt="9"/>
      <dgm:spPr/>
    </dgm:pt>
    <dgm:pt modelId="{8AF21C40-8780-6141-ACDE-C6DB111906A3}" type="pres">
      <dgm:prSet presAssocID="{B0DEEF0D-1EA1-42A9-BD8F-BEC7540949B5}" presName="node" presStyleLbl="node1" presStyleIdx="3" presStyleCnt="10">
        <dgm:presLayoutVars>
          <dgm:bulletEnabled val="1"/>
        </dgm:presLayoutVars>
      </dgm:prSet>
      <dgm:spPr/>
    </dgm:pt>
    <dgm:pt modelId="{559D67B3-EB0B-EB4F-A2C8-FA64F9C145F8}" type="pres">
      <dgm:prSet presAssocID="{3360BB18-427D-45BF-8152-7A6A64D05F8E}" presName="sibTrans" presStyleLbl="sibTrans1D1" presStyleIdx="3" presStyleCnt="9"/>
      <dgm:spPr/>
    </dgm:pt>
    <dgm:pt modelId="{B23788D3-F593-044B-81DC-D3080C5B33CF}" type="pres">
      <dgm:prSet presAssocID="{3360BB18-427D-45BF-8152-7A6A64D05F8E}" presName="connectorText" presStyleLbl="sibTrans1D1" presStyleIdx="3" presStyleCnt="9"/>
      <dgm:spPr/>
    </dgm:pt>
    <dgm:pt modelId="{AAD2757C-F839-324A-B7B3-C0AFFA5DFDC0}" type="pres">
      <dgm:prSet presAssocID="{DC218AD3-DD1C-4AD7-9021-0893D197C8B6}" presName="node" presStyleLbl="node1" presStyleIdx="4" presStyleCnt="10">
        <dgm:presLayoutVars>
          <dgm:bulletEnabled val="1"/>
        </dgm:presLayoutVars>
      </dgm:prSet>
      <dgm:spPr/>
    </dgm:pt>
    <dgm:pt modelId="{1DD12747-A89C-3F46-9F33-12A708633544}" type="pres">
      <dgm:prSet presAssocID="{9F479824-2D87-4B56-9C67-A2FAA0AF675A}" presName="sibTrans" presStyleLbl="sibTrans1D1" presStyleIdx="4" presStyleCnt="9"/>
      <dgm:spPr/>
    </dgm:pt>
    <dgm:pt modelId="{1B1BE8FF-CE4B-5E45-A6C0-CD3D24CD04E4}" type="pres">
      <dgm:prSet presAssocID="{9F479824-2D87-4B56-9C67-A2FAA0AF675A}" presName="connectorText" presStyleLbl="sibTrans1D1" presStyleIdx="4" presStyleCnt="9"/>
      <dgm:spPr/>
    </dgm:pt>
    <dgm:pt modelId="{5A33C78F-FAB9-9842-88EA-9BCA59B9D2CC}" type="pres">
      <dgm:prSet presAssocID="{CD4ED21D-7DCC-4546-A5AB-FF023BBCB746}" presName="node" presStyleLbl="node1" presStyleIdx="5" presStyleCnt="10">
        <dgm:presLayoutVars>
          <dgm:bulletEnabled val="1"/>
        </dgm:presLayoutVars>
      </dgm:prSet>
      <dgm:spPr/>
    </dgm:pt>
    <dgm:pt modelId="{A3F95627-CF8A-3F4D-BC05-5E3FCDF79285}" type="pres">
      <dgm:prSet presAssocID="{40EBD423-FFA8-473F-9EDC-1D4B9619927F}" presName="sibTrans" presStyleLbl="sibTrans1D1" presStyleIdx="5" presStyleCnt="9"/>
      <dgm:spPr/>
    </dgm:pt>
    <dgm:pt modelId="{499D2932-93D2-9649-BFD1-F6044DB77357}" type="pres">
      <dgm:prSet presAssocID="{40EBD423-FFA8-473F-9EDC-1D4B9619927F}" presName="connectorText" presStyleLbl="sibTrans1D1" presStyleIdx="5" presStyleCnt="9"/>
      <dgm:spPr/>
    </dgm:pt>
    <dgm:pt modelId="{93761C38-4E34-CB41-8DD7-1F653C423DFD}" type="pres">
      <dgm:prSet presAssocID="{0214EE53-0EA4-49D4-9A41-150E32294CEE}" presName="node" presStyleLbl="node1" presStyleIdx="6" presStyleCnt="10">
        <dgm:presLayoutVars>
          <dgm:bulletEnabled val="1"/>
        </dgm:presLayoutVars>
      </dgm:prSet>
      <dgm:spPr/>
    </dgm:pt>
    <dgm:pt modelId="{664910C0-E2A7-CE43-9A38-1EC326DF3744}" type="pres">
      <dgm:prSet presAssocID="{E19AB152-D146-4C0B-8E57-ED1E13F6C67F}" presName="sibTrans" presStyleLbl="sibTrans1D1" presStyleIdx="6" presStyleCnt="9"/>
      <dgm:spPr/>
    </dgm:pt>
    <dgm:pt modelId="{93DD83EA-79B3-F647-BAB1-28E5DD39A42C}" type="pres">
      <dgm:prSet presAssocID="{E19AB152-D146-4C0B-8E57-ED1E13F6C67F}" presName="connectorText" presStyleLbl="sibTrans1D1" presStyleIdx="6" presStyleCnt="9"/>
      <dgm:spPr/>
    </dgm:pt>
    <dgm:pt modelId="{CB0A6D56-81FC-9647-A2D6-BDD0B41416DE}" type="pres">
      <dgm:prSet presAssocID="{90E499A1-7D38-47D2-A49F-4121D09A0F06}" presName="node" presStyleLbl="node1" presStyleIdx="7" presStyleCnt="10">
        <dgm:presLayoutVars>
          <dgm:bulletEnabled val="1"/>
        </dgm:presLayoutVars>
      </dgm:prSet>
      <dgm:spPr/>
    </dgm:pt>
    <dgm:pt modelId="{31451FD1-36C4-C247-BB23-32451B7F92B6}" type="pres">
      <dgm:prSet presAssocID="{C1440FCF-32AA-4DB3-82CB-9D044A2E6CCA}" presName="sibTrans" presStyleLbl="sibTrans1D1" presStyleIdx="7" presStyleCnt="9"/>
      <dgm:spPr/>
    </dgm:pt>
    <dgm:pt modelId="{BAAD2B66-4D3D-FD43-909A-00A8235479BE}" type="pres">
      <dgm:prSet presAssocID="{C1440FCF-32AA-4DB3-82CB-9D044A2E6CCA}" presName="connectorText" presStyleLbl="sibTrans1D1" presStyleIdx="7" presStyleCnt="9"/>
      <dgm:spPr/>
    </dgm:pt>
    <dgm:pt modelId="{D783C060-E015-5641-B34B-816B068BE06F}" type="pres">
      <dgm:prSet presAssocID="{C0B4DB33-1016-4F8A-8B71-C7D83D4842BC}" presName="node" presStyleLbl="node1" presStyleIdx="8" presStyleCnt="10" custLinFactNeighborX="-1819">
        <dgm:presLayoutVars>
          <dgm:bulletEnabled val="1"/>
        </dgm:presLayoutVars>
      </dgm:prSet>
      <dgm:spPr/>
    </dgm:pt>
    <dgm:pt modelId="{55CFF267-1AE7-4643-8342-BA287063676F}" type="pres">
      <dgm:prSet presAssocID="{FC0746ED-F01C-4BB7-9636-AA28DAF2652F}" presName="sibTrans" presStyleLbl="sibTrans1D1" presStyleIdx="8" presStyleCnt="9"/>
      <dgm:spPr/>
    </dgm:pt>
    <dgm:pt modelId="{D00CB9A5-362C-BB44-826D-5E523A4E12FB}" type="pres">
      <dgm:prSet presAssocID="{FC0746ED-F01C-4BB7-9636-AA28DAF2652F}" presName="connectorText" presStyleLbl="sibTrans1D1" presStyleIdx="8" presStyleCnt="9"/>
      <dgm:spPr/>
    </dgm:pt>
    <dgm:pt modelId="{F5D6CEF4-CC09-944B-8235-13859DF3AF7F}" type="pres">
      <dgm:prSet presAssocID="{9A15225A-9903-42EE-BD8F-C5CB498CECEF}" presName="node" presStyleLbl="node1" presStyleIdx="9" presStyleCnt="10">
        <dgm:presLayoutVars>
          <dgm:bulletEnabled val="1"/>
        </dgm:presLayoutVars>
      </dgm:prSet>
      <dgm:spPr/>
    </dgm:pt>
  </dgm:ptLst>
  <dgm:cxnLst>
    <dgm:cxn modelId="{0325CB07-F425-8A41-A574-CE0786F0EC3B}" type="presOf" srcId="{9F479824-2D87-4B56-9C67-A2FAA0AF675A}" destId="{1B1BE8FF-CE4B-5E45-A6C0-CD3D24CD04E4}" srcOrd="1" destOrd="0" presId="urn:microsoft.com/office/officeart/2016/7/layout/RepeatingBendingProcessNew"/>
    <dgm:cxn modelId="{923AA408-7B7D-894D-B64A-DE32509EFC22}" type="presOf" srcId="{BB273591-55B7-4405-BB73-2EBA993367DF}" destId="{6EE514C6-6312-FC40-9695-E04206DA46BF}" srcOrd="1" destOrd="0" presId="urn:microsoft.com/office/officeart/2016/7/layout/RepeatingBendingProcessNew"/>
    <dgm:cxn modelId="{116C1209-1392-B64A-8AFF-9D4F3CA85A68}" type="presOf" srcId="{C0B4DB33-1016-4F8A-8B71-C7D83D4842BC}" destId="{D783C060-E015-5641-B34B-816B068BE06F}" srcOrd="0" destOrd="0" presId="urn:microsoft.com/office/officeart/2016/7/layout/RepeatingBendingProcessNew"/>
    <dgm:cxn modelId="{C70DF01E-885F-3F48-AECD-BF08DE6F07F1}" type="presOf" srcId="{E19AB152-D146-4C0B-8E57-ED1E13F6C67F}" destId="{664910C0-E2A7-CE43-9A38-1EC326DF3744}" srcOrd="0" destOrd="0" presId="urn:microsoft.com/office/officeart/2016/7/layout/RepeatingBendingProcessNew"/>
    <dgm:cxn modelId="{81F52B21-A860-F44F-BBB0-FEEF70126D64}" type="presOf" srcId="{2A31C21D-5C9B-4AFD-85ED-326D30B9DC96}" destId="{A04927A3-CC55-D649-A0C6-3DE54195B2EA}" srcOrd="0" destOrd="0" presId="urn:microsoft.com/office/officeart/2016/7/layout/RepeatingBendingProcessNew"/>
    <dgm:cxn modelId="{E2E7C525-89BB-114E-9649-A1713CAAEAED}" type="presOf" srcId="{76D65EE1-D12F-49B3-9DE0-7D7B8760A565}" destId="{EA14DBEE-D5C4-5447-BE40-24CE0227DF29}" srcOrd="0" destOrd="0" presId="urn:microsoft.com/office/officeart/2016/7/layout/RepeatingBendingProcessNew"/>
    <dgm:cxn modelId="{BB1AC127-E08E-8543-B595-C9F8342FCEF9}" type="presOf" srcId="{AB8342F5-E5A2-4010-8C8A-4B5E19C0D23F}" destId="{48B716ED-92B6-454A-9B67-E74E720434F2}" srcOrd="0" destOrd="0" presId="urn:microsoft.com/office/officeart/2016/7/layout/RepeatingBendingProcessNew"/>
    <dgm:cxn modelId="{BCEA4A2B-BA95-0146-8FA7-BE1A96C54A05}" type="presOf" srcId="{C1440FCF-32AA-4DB3-82CB-9D044A2E6CCA}" destId="{BAAD2B66-4D3D-FD43-909A-00A8235479BE}" srcOrd="1" destOrd="0" presId="urn:microsoft.com/office/officeart/2016/7/layout/RepeatingBendingProcessNew"/>
    <dgm:cxn modelId="{DD738F2B-AAE8-D741-887A-1E7C322F32C9}" type="presOf" srcId="{C1440FCF-32AA-4DB3-82CB-9D044A2E6CCA}" destId="{31451FD1-36C4-C247-BB23-32451B7F92B6}" srcOrd="0" destOrd="0" presId="urn:microsoft.com/office/officeart/2016/7/layout/RepeatingBendingProcessNew"/>
    <dgm:cxn modelId="{EFC4042D-B781-48E0-8642-8D7522A2F86C}" srcId="{76D65EE1-D12F-49B3-9DE0-7D7B8760A565}" destId="{0214EE53-0EA4-49D4-9A41-150E32294CEE}" srcOrd="6" destOrd="0" parTransId="{597DAE4F-E324-4512-A317-5B3137F9ACBF}" sibTransId="{E19AB152-D146-4C0B-8E57-ED1E13F6C67F}"/>
    <dgm:cxn modelId="{2519182D-B212-6B4E-BE39-F0EADB900677}" type="presOf" srcId="{9A15225A-9903-42EE-BD8F-C5CB498CECEF}" destId="{F5D6CEF4-CC09-944B-8235-13859DF3AF7F}" srcOrd="0" destOrd="0" presId="urn:microsoft.com/office/officeart/2016/7/layout/RepeatingBendingProcessNew"/>
    <dgm:cxn modelId="{1ADA7D33-927A-CB4B-ACA2-F1500A214430}" type="presOf" srcId="{2A31C21D-5C9B-4AFD-85ED-326D30B9DC96}" destId="{AEA958C5-1CDE-EC4E-AF49-3CCF4A6E5A36}" srcOrd="1" destOrd="0" presId="urn:microsoft.com/office/officeart/2016/7/layout/RepeatingBendingProcessNew"/>
    <dgm:cxn modelId="{D603F75D-6784-4504-8CC9-671EA04F2D3B}" srcId="{76D65EE1-D12F-49B3-9DE0-7D7B8760A565}" destId="{9A15225A-9903-42EE-BD8F-C5CB498CECEF}" srcOrd="9" destOrd="0" parTransId="{4F31A3CC-32ED-4487-BC1B-874A55A09531}" sibTransId="{E24090AB-1BC9-4AD5-9D4A-9EA135144B3E}"/>
    <dgm:cxn modelId="{98118941-8FCB-434A-8E6A-70D743DC119D}" type="presOf" srcId="{9F479824-2D87-4B56-9C67-A2FAA0AF675A}" destId="{1DD12747-A89C-3F46-9F33-12A708633544}" srcOrd="0" destOrd="0" presId="urn:microsoft.com/office/officeart/2016/7/layout/RepeatingBendingProcessNew"/>
    <dgm:cxn modelId="{05523364-6A41-084A-B815-7B2346C50C2D}" type="presOf" srcId="{53D7AD5F-FE72-49F5-90A4-E1F12000413D}" destId="{AC526F19-FB01-F44C-BBC3-22180BE7201A}" srcOrd="1" destOrd="0" presId="urn:microsoft.com/office/officeart/2016/7/layout/RepeatingBendingProcessNew"/>
    <dgm:cxn modelId="{FCFAE666-00D2-DC46-BEAD-45957B9D302E}" type="presOf" srcId="{40EBD423-FFA8-473F-9EDC-1D4B9619927F}" destId="{A3F95627-CF8A-3F4D-BC05-5E3FCDF79285}" srcOrd="0" destOrd="0" presId="urn:microsoft.com/office/officeart/2016/7/layout/RepeatingBendingProcessNew"/>
    <dgm:cxn modelId="{60423747-8459-4440-A9CC-2BBD81AB71E8}" type="presOf" srcId="{B0DEEF0D-1EA1-42A9-BD8F-BEC7540949B5}" destId="{8AF21C40-8780-6141-ACDE-C6DB111906A3}" srcOrd="0" destOrd="0" presId="urn:microsoft.com/office/officeart/2016/7/layout/RepeatingBendingProcessNew"/>
    <dgm:cxn modelId="{D026396A-E2FE-6941-B469-2629B57CCF86}" type="presOf" srcId="{FC0746ED-F01C-4BB7-9636-AA28DAF2652F}" destId="{55CFF267-1AE7-4643-8342-BA287063676F}" srcOrd="0" destOrd="0" presId="urn:microsoft.com/office/officeart/2016/7/layout/RepeatingBendingProcessNew"/>
    <dgm:cxn modelId="{13929B6B-CF46-AA4E-B25C-C8D0E233CEE3}" type="presOf" srcId="{0F9CCE32-26C2-4879-A492-981F60204BC1}" destId="{51084840-6844-BA40-BCAC-EE2C45FE2899}" srcOrd="0" destOrd="0" presId="urn:microsoft.com/office/officeart/2016/7/layout/RepeatingBendingProcessNew"/>
    <dgm:cxn modelId="{FA7BC971-8ECA-0749-A9DA-8A77B86E30F6}" type="presOf" srcId="{3360BB18-427D-45BF-8152-7A6A64D05F8E}" destId="{559D67B3-EB0B-EB4F-A2C8-FA64F9C145F8}" srcOrd="0" destOrd="0" presId="urn:microsoft.com/office/officeart/2016/7/layout/RepeatingBendingProcessNew"/>
    <dgm:cxn modelId="{56284952-C0FA-4BB1-ADBD-75EC158DC497}" srcId="{76D65EE1-D12F-49B3-9DE0-7D7B8760A565}" destId="{B0DEEF0D-1EA1-42A9-BD8F-BEC7540949B5}" srcOrd="3" destOrd="0" parTransId="{FE220915-6B98-42B9-9D93-35DF3BBD10E1}" sibTransId="{3360BB18-427D-45BF-8152-7A6A64D05F8E}"/>
    <dgm:cxn modelId="{7780F157-B4C8-4713-B431-14228A36281F}" srcId="{76D65EE1-D12F-49B3-9DE0-7D7B8760A565}" destId="{0F9CCE32-26C2-4879-A492-981F60204BC1}" srcOrd="2" destOrd="0" parTransId="{7EB75017-A1D4-4F39-89A4-E48EC62BAAA6}" sibTransId="{BB273591-55B7-4405-BB73-2EBA993367DF}"/>
    <dgm:cxn modelId="{46F2BF7C-9C77-D041-8BFF-94FC2457F513}" type="presOf" srcId="{90E499A1-7D38-47D2-A49F-4121D09A0F06}" destId="{CB0A6D56-81FC-9647-A2D6-BDD0B41416DE}" srcOrd="0" destOrd="0" presId="urn:microsoft.com/office/officeart/2016/7/layout/RepeatingBendingProcessNew"/>
    <dgm:cxn modelId="{68C4D18E-FFBC-6F42-801B-D7CC0A7608EA}" type="presOf" srcId="{E19AB152-D146-4C0B-8E57-ED1E13F6C67F}" destId="{93DD83EA-79B3-F647-BAB1-28E5DD39A42C}" srcOrd="1" destOrd="0" presId="urn:microsoft.com/office/officeart/2016/7/layout/RepeatingBendingProcessNew"/>
    <dgm:cxn modelId="{C84C4BA2-6C9E-6E41-9866-F50E17586983}" type="presOf" srcId="{BB273591-55B7-4405-BB73-2EBA993367DF}" destId="{7D4DBED1-15FB-5C4E-A08C-FEC2C5972EA1}" srcOrd="0" destOrd="0" presId="urn:microsoft.com/office/officeart/2016/7/layout/RepeatingBendingProcessNew"/>
    <dgm:cxn modelId="{18671DB3-9271-5C46-86A6-F095E7F1BA60}" type="presOf" srcId="{C13E0E5E-7A33-40BB-83FA-267713FEBB5B}" destId="{B0E0FA85-586A-0E41-8528-957B3F0A11D3}" srcOrd="0" destOrd="0" presId="urn:microsoft.com/office/officeart/2016/7/layout/RepeatingBendingProcessNew"/>
    <dgm:cxn modelId="{B8D466B8-ADC4-6448-9719-0C802F512AFD}" type="presOf" srcId="{40EBD423-FFA8-473F-9EDC-1D4B9619927F}" destId="{499D2932-93D2-9649-BFD1-F6044DB77357}" srcOrd="1" destOrd="0" presId="urn:microsoft.com/office/officeart/2016/7/layout/RepeatingBendingProcessNew"/>
    <dgm:cxn modelId="{0E7A2DBB-3B83-4995-8361-C59F107625E7}" srcId="{76D65EE1-D12F-49B3-9DE0-7D7B8760A565}" destId="{AB8342F5-E5A2-4010-8C8A-4B5E19C0D23F}" srcOrd="1" destOrd="0" parTransId="{FAFB06E8-6DAC-4BDE-89B4-3B68D0F739F5}" sibTransId="{2A31C21D-5C9B-4AFD-85ED-326D30B9DC96}"/>
    <dgm:cxn modelId="{0859C5BD-61D3-7745-9A05-308FF9E358E9}" type="presOf" srcId="{0214EE53-0EA4-49D4-9A41-150E32294CEE}" destId="{93761C38-4E34-CB41-8DD7-1F653C423DFD}" srcOrd="0" destOrd="0" presId="urn:microsoft.com/office/officeart/2016/7/layout/RepeatingBendingProcessNew"/>
    <dgm:cxn modelId="{25FB0ACC-4997-F14E-9A62-7661AE63064A}" type="presOf" srcId="{53D7AD5F-FE72-49F5-90A4-E1F12000413D}" destId="{92AA29BD-3DA9-304A-A2DF-56BDB532A89D}" srcOrd="0" destOrd="0" presId="urn:microsoft.com/office/officeart/2016/7/layout/RepeatingBendingProcessNew"/>
    <dgm:cxn modelId="{383E57CD-1435-4071-9DC6-12B561118E02}" srcId="{76D65EE1-D12F-49B3-9DE0-7D7B8760A565}" destId="{C13E0E5E-7A33-40BB-83FA-267713FEBB5B}" srcOrd="0" destOrd="0" parTransId="{565AB236-4E63-42BA-B1C8-ABB9751A1BEC}" sibTransId="{53D7AD5F-FE72-49F5-90A4-E1F12000413D}"/>
    <dgm:cxn modelId="{3835C9DE-AB01-6C4A-8008-7864D363B255}" type="presOf" srcId="{CD4ED21D-7DCC-4546-A5AB-FF023BBCB746}" destId="{5A33C78F-FAB9-9842-88EA-9BCA59B9D2CC}" srcOrd="0" destOrd="0" presId="urn:microsoft.com/office/officeart/2016/7/layout/RepeatingBendingProcessNew"/>
    <dgm:cxn modelId="{E776B4E0-3DAC-4830-A2D0-DC8747BC4C91}" srcId="{76D65EE1-D12F-49B3-9DE0-7D7B8760A565}" destId="{CD4ED21D-7DCC-4546-A5AB-FF023BBCB746}" srcOrd="5" destOrd="0" parTransId="{B367CBCC-1C55-4FF7-BA18-DB862AB912D0}" sibTransId="{40EBD423-FFA8-473F-9EDC-1D4B9619927F}"/>
    <dgm:cxn modelId="{E5EACCE3-F53A-D942-BFDA-F0C958B3BEB2}" type="presOf" srcId="{FC0746ED-F01C-4BB7-9636-AA28DAF2652F}" destId="{D00CB9A5-362C-BB44-826D-5E523A4E12FB}" srcOrd="1" destOrd="0" presId="urn:microsoft.com/office/officeart/2016/7/layout/RepeatingBendingProcessNew"/>
    <dgm:cxn modelId="{CEBE9AE6-86B7-DE45-9C27-BCA2A42AA9AE}" type="presOf" srcId="{DC218AD3-DD1C-4AD7-9021-0893D197C8B6}" destId="{AAD2757C-F839-324A-B7B3-C0AFFA5DFDC0}" srcOrd="0" destOrd="0" presId="urn:microsoft.com/office/officeart/2016/7/layout/RepeatingBendingProcessNew"/>
    <dgm:cxn modelId="{A07244EE-EF6E-400F-BDDD-51B08A497970}" srcId="{76D65EE1-D12F-49B3-9DE0-7D7B8760A565}" destId="{C0B4DB33-1016-4F8A-8B71-C7D83D4842BC}" srcOrd="8" destOrd="0" parTransId="{EBA2B52D-7D75-4197-9284-DC52B42C5890}" sibTransId="{FC0746ED-F01C-4BB7-9636-AA28DAF2652F}"/>
    <dgm:cxn modelId="{DED939EF-1307-C041-B95A-E81B4A1CB156}" type="presOf" srcId="{3360BB18-427D-45BF-8152-7A6A64D05F8E}" destId="{B23788D3-F593-044B-81DC-D3080C5B33CF}" srcOrd="1" destOrd="0" presId="urn:microsoft.com/office/officeart/2016/7/layout/RepeatingBendingProcessNew"/>
    <dgm:cxn modelId="{0972F9F0-F3BC-4837-9FA3-EB23F3049C3A}" srcId="{76D65EE1-D12F-49B3-9DE0-7D7B8760A565}" destId="{90E499A1-7D38-47D2-A49F-4121D09A0F06}" srcOrd="7" destOrd="0" parTransId="{80094100-61A0-480F-8E5D-DF24D467879F}" sibTransId="{C1440FCF-32AA-4DB3-82CB-9D044A2E6CCA}"/>
    <dgm:cxn modelId="{C8C84CF2-17AB-46D2-B8DA-D2D6A168841D}" srcId="{76D65EE1-D12F-49B3-9DE0-7D7B8760A565}" destId="{DC218AD3-DD1C-4AD7-9021-0893D197C8B6}" srcOrd="4" destOrd="0" parTransId="{7945E5CD-F258-4851-9FAC-D42840F12B37}" sibTransId="{9F479824-2D87-4B56-9C67-A2FAA0AF675A}"/>
    <dgm:cxn modelId="{37C9C48F-E1D0-CF46-9253-A431B3F09ED1}" type="presParOf" srcId="{EA14DBEE-D5C4-5447-BE40-24CE0227DF29}" destId="{B0E0FA85-586A-0E41-8528-957B3F0A11D3}" srcOrd="0" destOrd="0" presId="urn:microsoft.com/office/officeart/2016/7/layout/RepeatingBendingProcessNew"/>
    <dgm:cxn modelId="{521F5213-678F-4A42-9F8C-04625F8BA19F}" type="presParOf" srcId="{EA14DBEE-D5C4-5447-BE40-24CE0227DF29}" destId="{92AA29BD-3DA9-304A-A2DF-56BDB532A89D}" srcOrd="1" destOrd="0" presId="urn:microsoft.com/office/officeart/2016/7/layout/RepeatingBendingProcessNew"/>
    <dgm:cxn modelId="{DD40E278-CCD4-A146-8E0B-0B5BA25D8977}" type="presParOf" srcId="{92AA29BD-3DA9-304A-A2DF-56BDB532A89D}" destId="{AC526F19-FB01-F44C-BBC3-22180BE7201A}" srcOrd="0" destOrd="0" presId="urn:microsoft.com/office/officeart/2016/7/layout/RepeatingBendingProcessNew"/>
    <dgm:cxn modelId="{81C74B0B-CAAF-4A4C-A603-F02F779DD744}" type="presParOf" srcId="{EA14DBEE-D5C4-5447-BE40-24CE0227DF29}" destId="{48B716ED-92B6-454A-9B67-E74E720434F2}" srcOrd="2" destOrd="0" presId="urn:microsoft.com/office/officeart/2016/7/layout/RepeatingBendingProcessNew"/>
    <dgm:cxn modelId="{D594BC5E-5D71-3E44-958E-419A000632F6}" type="presParOf" srcId="{EA14DBEE-D5C4-5447-BE40-24CE0227DF29}" destId="{A04927A3-CC55-D649-A0C6-3DE54195B2EA}" srcOrd="3" destOrd="0" presId="urn:microsoft.com/office/officeart/2016/7/layout/RepeatingBendingProcessNew"/>
    <dgm:cxn modelId="{C9643689-6DCE-9046-94E8-AC39B02B50E5}" type="presParOf" srcId="{A04927A3-CC55-D649-A0C6-3DE54195B2EA}" destId="{AEA958C5-1CDE-EC4E-AF49-3CCF4A6E5A36}" srcOrd="0" destOrd="0" presId="urn:microsoft.com/office/officeart/2016/7/layout/RepeatingBendingProcessNew"/>
    <dgm:cxn modelId="{75AF6E0D-E8EA-694A-A846-1A96C63172CC}" type="presParOf" srcId="{EA14DBEE-D5C4-5447-BE40-24CE0227DF29}" destId="{51084840-6844-BA40-BCAC-EE2C45FE2899}" srcOrd="4" destOrd="0" presId="urn:microsoft.com/office/officeart/2016/7/layout/RepeatingBendingProcessNew"/>
    <dgm:cxn modelId="{178111B3-A954-C745-9EC1-E69AF5DB8A1C}" type="presParOf" srcId="{EA14DBEE-D5C4-5447-BE40-24CE0227DF29}" destId="{7D4DBED1-15FB-5C4E-A08C-FEC2C5972EA1}" srcOrd="5" destOrd="0" presId="urn:microsoft.com/office/officeart/2016/7/layout/RepeatingBendingProcessNew"/>
    <dgm:cxn modelId="{B45A6915-BECD-F244-A845-AEDAF5AF77E2}" type="presParOf" srcId="{7D4DBED1-15FB-5C4E-A08C-FEC2C5972EA1}" destId="{6EE514C6-6312-FC40-9695-E04206DA46BF}" srcOrd="0" destOrd="0" presId="urn:microsoft.com/office/officeart/2016/7/layout/RepeatingBendingProcessNew"/>
    <dgm:cxn modelId="{3C8C6512-FE0A-324F-B9FB-3FF6CF1B945F}" type="presParOf" srcId="{EA14DBEE-D5C4-5447-BE40-24CE0227DF29}" destId="{8AF21C40-8780-6141-ACDE-C6DB111906A3}" srcOrd="6" destOrd="0" presId="urn:microsoft.com/office/officeart/2016/7/layout/RepeatingBendingProcessNew"/>
    <dgm:cxn modelId="{F621DF9D-1566-BA44-9E77-E8E2CECD0D96}" type="presParOf" srcId="{EA14DBEE-D5C4-5447-BE40-24CE0227DF29}" destId="{559D67B3-EB0B-EB4F-A2C8-FA64F9C145F8}" srcOrd="7" destOrd="0" presId="urn:microsoft.com/office/officeart/2016/7/layout/RepeatingBendingProcessNew"/>
    <dgm:cxn modelId="{0A037DBC-A737-ED4B-822A-AE6B8133D5C8}" type="presParOf" srcId="{559D67B3-EB0B-EB4F-A2C8-FA64F9C145F8}" destId="{B23788D3-F593-044B-81DC-D3080C5B33CF}" srcOrd="0" destOrd="0" presId="urn:microsoft.com/office/officeart/2016/7/layout/RepeatingBendingProcessNew"/>
    <dgm:cxn modelId="{0EFD40A3-717A-E948-95D3-BD74DBF64192}" type="presParOf" srcId="{EA14DBEE-D5C4-5447-BE40-24CE0227DF29}" destId="{AAD2757C-F839-324A-B7B3-C0AFFA5DFDC0}" srcOrd="8" destOrd="0" presId="urn:microsoft.com/office/officeart/2016/7/layout/RepeatingBendingProcessNew"/>
    <dgm:cxn modelId="{92978077-702D-A541-A75F-CACAF04B5686}" type="presParOf" srcId="{EA14DBEE-D5C4-5447-BE40-24CE0227DF29}" destId="{1DD12747-A89C-3F46-9F33-12A708633544}" srcOrd="9" destOrd="0" presId="urn:microsoft.com/office/officeart/2016/7/layout/RepeatingBendingProcessNew"/>
    <dgm:cxn modelId="{50FF35D1-D94B-E642-AE5E-EE4D68489F8B}" type="presParOf" srcId="{1DD12747-A89C-3F46-9F33-12A708633544}" destId="{1B1BE8FF-CE4B-5E45-A6C0-CD3D24CD04E4}" srcOrd="0" destOrd="0" presId="urn:microsoft.com/office/officeart/2016/7/layout/RepeatingBendingProcessNew"/>
    <dgm:cxn modelId="{EC51C782-0DB3-0847-906D-F6C4A3536788}" type="presParOf" srcId="{EA14DBEE-D5C4-5447-BE40-24CE0227DF29}" destId="{5A33C78F-FAB9-9842-88EA-9BCA59B9D2CC}" srcOrd="10" destOrd="0" presId="urn:microsoft.com/office/officeart/2016/7/layout/RepeatingBendingProcessNew"/>
    <dgm:cxn modelId="{28E123A7-E033-6342-B93F-C356E645AE8D}" type="presParOf" srcId="{EA14DBEE-D5C4-5447-BE40-24CE0227DF29}" destId="{A3F95627-CF8A-3F4D-BC05-5E3FCDF79285}" srcOrd="11" destOrd="0" presId="urn:microsoft.com/office/officeart/2016/7/layout/RepeatingBendingProcessNew"/>
    <dgm:cxn modelId="{41703FBE-9BF5-F845-A966-B7E42E44BD4C}" type="presParOf" srcId="{A3F95627-CF8A-3F4D-BC05-5E3FCDF79285}" destId="{499D2932-93D2-9649-BFD1-F6044DB77357}" srcOrd="0" destOrd="0" presId="urn:microsoft.com/office/officeart/2016/7/layout/RepeatingBendingProcessNew"/>
    <dgm:cxn modelId="{8042E583-7DA3-FD4E-AD69-5411C5703278}" type="presParOf" srcId="{EA14DBEE-D5C4-5447-BE40-24CE0227DF29}" destId="{93761C38-4E34-CB41-8DD7-1F653C423DFD}" srcOrd="12" destOrd="0" presId="urn:microsoft.com/office/officeart/2016/7/layout/RepeatingBendingProcessNew"/>
    <dgm:cxn modelId="{FF5B317C-3DAA-3748-ABA4-D0C8D972E088}" type="presParOf" srcId="{EA14DBEE-D5C4-5447-BE40-24CE0227DF29}" destId="{664910C0-E2A7-CE43-9A38-1EC326DF3744}" srcOrd="13" destOrd="0" presId="urn:microsoft.com/office/officeart/2016/7/layout/RepeatingBendingProcessNew"/>
    <dgm:cxn modelId="{4A9561ED-F6EF-0647-B5DB-76AB958B2372}" type="presParOf" srcId="{664910C0-E2A7-CE43-9A38-1EC326DF3744}" destId="{93DD83EA-79B3-F647-BAB1-28E5DD39A42C}" srcOrd="0" destOrd="0" presId="urn:microsoft.com/office/officeart/2016/7/layout/RepeatingBendingProcessNew"/>
    <dgm:cxn modelId="{1EBDAAC2-1A4B-F24B-8143-8F50BC1DA1CB}" type="presParOf" srcId="{EA14DBEE-D5C4-5447-BE40-24CE0227DF29}" destId="{CB0A6D56-81FC-9647-A2D6-BDD0B41416DE}" srcOrd="14" destOrd="0" presId="urn:microsoft.com/office/officeart/2016/7/layout/RepeatingBendingProcessNew"/>
    <dgm:cxn modelId="{2F59592E-8087-104D-8E7E-E6BB5F9B70D0}" type="presParOf" srcId="{EA14DBEE-D5C4-5447-BE40-24CE0227DF29}" destId="{31451FD1-36C4-C247-BB23-32451B7F92B6}" srcOrd="15" destOrd="0" presId="urn:microsoft.com/office/officeart/2016/7/layout/RepeatingBendingProcessNew"/>
    <dgm:cxn modelId="{272B63A9-C681-EB4E-968A-8D22D5CD82B3}" type="presParOf" srcId="{31451FD1-36C4-C247-BB23-32451B7F92B6}" destId="{BAAD2B66-4D3D-FD43-909A-00A8235479BE}" srcOrd="0" destOrd="0" presId="urn:microsoft.com/office/officeart/2016/7/layout/RepeatingBendingProcessNew"/>
    <dgm:cxn modelId="{00BDC8F4-DB03-F842-B8B1-9F73A7BE04EF}" type="presParOf" srcId="{EA14DBEE-D5C4-5447-BE40-24CE0227DF29}" destId="{D783C060-E015-5641-B34B-816B068BE06F}" srcOrd="16" destOrd="0" presId="urn:microsoft.com/office/officeart/2016/7/layout/RepeatingBendingProcessNew"/>
    <dgm:cxn modelId="{797D7F58-B012-0543-9A31-7A99569E910A}" type="presParOf" srcId="{EA14DBEE-D5C4-5447-BE40-24CE0227DF29}" destId="{55CFF267-1AE7-4643-8342-BA287063676F}" srcOrd="17" destOrd="0" presId="urn:microsoft.com/office/officeart/2016/7/layout/RepeatingBendingProcessNew"/>
    <dgm:cxn modelId="{E081F90B-05CE-F74A-BDD8-7003422BD69B}" type="presParOf" srcId="{55CFF267-1AE7-4643-8342-BA287063676F}" destId="{D00CB9A5-362C-BB44-826D-5E523A4E12FB}" srcOrd="0" destOrd="0" presId="urn:microsoft.com/office/officeart/2016/7/layout/RepeatingBendingProcessNew"/>
    <dgm:cxn modelId="{76B0DE66-0A27-FF41-BA3F-6FC23878FE3D}" type="presParOf" srcId="{EA14DBEE-D5C4-5447-BE40-24CE0227DF29}" destId="{F5D6CEF4-CC09-944B-8235-13859DF3AF7F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9FE7C8-4600-4C02-A3AF-345095E8BE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8C8C96-53B1-47E1-9EA1-CE618D8CB40F}">
      <dgm:prSet/>
      <dgm:spPr/>
      <dgm:t>
        <a:bodyPr/>
        <a:lstStyle/>
        <a:p>
          <a:r>
            <a:rPr lang="de-DE" baseline="0"/>
            <a:t>Metrics are not neutral. </a:t>
          </a:r>
          <a:endParaRPr lang="en-US" dirty="0"/>
        </a:p>
      </dgm:t>
    </dgm:pt>
    <dgm:pt modelId="{5FCCF731-27D4-40BD-AC86-71E2DBB7F372}" type="parTrans" cxnId="{A98BEA8D-E379-480E-A1D4-41DCB968F83B}">
      <dgm:prSet/>
      <dgm:spPr/>
      <dgm:t>
        <a:bodyPr/>
        <a:lstStyle/>
        <a:p>
          <a:endParaRPr lang="en-US"/>
        </a:p>
      </dgm:t>
    </dgm:pt>
    <dgm:pt modelId="{8F61BE83-EE21-4267-A306-AB7FCE085F3A}" type="sibTrans" cxnId="{A98BEA8D-E379-480E-A1D4-41DCB968F83B}">
      <dgm:prSet/>
      <dgm:spPr/>
      <dgm:t>
        <a:bodyPr/>
        <a:lstStyle/>
        <a:p>
          <a:endParaRPr lang="en-US"/>
        </a:p>
      </dgm:t>
    </dgm:pt>
    <dgm:pt modelId="{41B87067-AC78-46C8-AF5B-5CB76F7D4BC9}">
      <dgm:prSet/>
      <dgm:spPr/>
      <dgm:t>
        <a:bodyPr/>
        <a:lstStyle/>
        <a:p>
          <a:r>
            <a:rPr lang="de-DE" baseline="0"/>
            <a:t>Metrics are rarely sufficient.</a:t>
          </a:r>
          <a:endParaRPr lang="en-US" dirty="0"/>
        </a:p>
      </dgm:t>
    </dgm:pt>
    <dgm:pt modelId="{80544F12-3046-4FA7-8793-66140C1E9D53}" type="parTrans" cxnId="{102B5929-A2C4-4D45-B7BF-D8B3A9F9A2C2}">
      <dgm:prSet/>
      <dgm:spPr/>
      <dgm:t>
        <a:bodyPr/>
        <a:lstStyle/>
        <a:p>
          <a:endParaRPr lang="en-US"/>
        </a:p>
      </dgm:t>
    </dgm:pt>
    <dgm:pt modelId="{0BE89F9E-D29A-4C89-8106-01F309A95661}" type="sibTrans" cxnId="{102B5929-A2C4-4D45-B7BF-D8B3A9F9A2C2}">
      <dgm:prSet/>
      <dgm:spPr/>
      <dgm:t>
        <a:bodyPr/>
        <a:lstStyle/>
        <a:p>
          <a:endParaRPr lang="en-US"/>
        </a:p>
      </dgm:t>
    </dgm:pt>
    <dgm:pt modelId="{16E1CD7D-920A-4B71-AC9F-BB3E7D4309D8}">
      <dgm:prSet/>
      <dgm:spPr/>
      <dgm:t>
        <a:bodyPr/>
        <a:lstStyle/>
        <a:p>
          <a:r>
            <a:rPr lang="de-DE" baseline="0"/>
            <a:t>Metrics can crowd out ethical behavor.</a:t>
          </a:r>
          <a:endParaRPr lang="en-US" dirty="0"/>
        </a:p>
      </dgm:t>
    </dgm:pt>
    <dgm:pt modelId="{FEE85A96-60C8-4F39-8B34-545121E8149A}" type="parTrans" cxnId="{36DFAB3F-4A17-4551-877C-50D6A0DEC37E}">
      <dgm:prSet/>
      <dgm:spPr/>
      <dgm:t>
        <a:bodyPr/>
        <a:lstStyle/>
        <a:p>
          <a:endParaRPr lang="en-US"/>
        </a:p>
      </dgm:t>
    </dgm:pt>
    <dgm:pt modelId="{2CDBC707-5A13-4AFE-B9A6-4B79A58F94BD}" type="sibTrans" cxnId="{36DFAB3F-4A17-4551-877C-50D6A0DEC37E}">
      <dgm:prSet/>
      <dgm:spPr/>
      <dgm:t>
        <a:bodyPr/>
        <a:lstStyle/>
        <a:p>
          <a:endParaRPr lang="en-US"/>
        </a:p>
      </dgm:t>
    </dgm:pt>
    <dgm:pt modelId="{85F2475A-63DB-4B86-8329-A0F176844E40}" type="pres">
      <dgm:prSet presAssocID="{059FE7C8-4600-4C02-A3AF-345095E8BEF3}" presName="root" presStyleCnt="0">
        <dgm:presLayoutVars>
          <dgm:dir/>
          <dgm:resizeHandles val="exact"/>
        </dgm:presLayoutVars>
      </dgm:prSet>
      <dgm:spPr/>
    </dgm:pt>
    <dgm:pt modelId="{E7C95A5D-1B3A-4ADD-B980-8CDCBD89DD69}" type="pres">
      <dgm:prSet presAssocID="{098C8C96-53B1-47E1-9EA1-CE618D8CB40F}" presName="compNode" presStyleCnt="0"/>
      <dgm:spPr/>
    </dgm:pt>
    <dgm:pt modelId="{DB27D270-E784-4EFC-9FE5-3EA0C2C44905}" type="pres">
      <dgm:prSet presAssocID="{098C8C96-53B1-47E1-9EA1-CE618D8CB40F}" presName="bgRect" presStyleLbl="bgShp" presStyleIdx="0" presStyleCnt="3"/>
      <dgm:spPr/>
    </dgm:pt>
    <dgm:pt modelId="{D1067700-F818-4076-B364-7F78A66C42C7}" type="pres">
      <dgm:prSet presAssocID="{098C8C96-53B1-47E1-9EA1-CE618D8CB4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FE509A01-F8F2-47FC-9BCB-138AEBA84EC1}" type="pres">
      <dgm:prSet presAssocID="{098C8C96-53B1-47E1-9EA1-CE618D8CB40F}" presName="spaceRect" presStyleCnt="0"/>
      <dgm:spPr/>
    </dgm:pt>
    <dgm:pt modelId="{D9805E4B-1D14-46E3-921B-AC097F767B55}" type="pres">
      <dgm:prSet presAssocID="{098C8C96-53B1-47E1-9EA1-CE618D8CB40F}" presName="parTx" presStyleLbl="revTx" presStyleIdx="0" presStyleCnt="3">
        <dgm:presLayoutVars>
          <dgm:chMax val="0"/>
          <dgm:chPref val="0"/>
        </dgm:presLayoutVars>
      </dgm:prSet>
      <dgm:spPr/>
    </dgm:pt>
    <dgm:pt modelId="{3F402815-6CC1-4B24-BBA2-C38B902E6A20}" type="pres">
      <dgm:prSet presAssocID="{8F61BE83-EE21-4267-A306-AB7FCE085F3A}" presName="sibTrans" presStyleCnt="0"/>
      <dgm:spPr/>
    </dgm:pt>
    <dgm:pt modelId="{98F69A49-D90D-4E87-ABF9-A5E5E4C91EDB}" type="pres">
      <dgm:prSet presAssocID="{41B87067-AC78-46C8-AF5B-5CB76F7D4BC9}" presName="compNode" presStyleCnt="0"/>
      <dgm:spPr/>
    </dgm:pt>
    <dgm:pt modelId="{C8C385B5-E05F-485F-B779-5470F736F1A2}" type="pres">
      <dgm:prSet presAssocID="{41B87067-AC78-46C8-AF5B-5CB76F7D4BC9}" presName="bgRect" presStyleLbl="bgShp" presStyleIdx="1" presStyleCnt="3"/>
      <dgm:spPr/>
    </dgm:pt>
    <dgm:pt modelId="{D5C07F0E-FFE9-41CF-A9A5-A21028EABF3D}" type="pres">
      <dgm:prSet presAssocID="{41B87067-AC78-46C8-AF5B-5CB76F7D4B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iel"/>
        </a:ext>
      </dgm:extLst>
    </dgm:pt>
    <dgm:pt modelId="{0A1CBF6A-0E53-446A-8069-9429257F6B55}" type="pres">
      <dgm:prSet presAssocID="{41B87067-AC78-46C8-AF5B-5CB76F7D4BC9}" presName="spaceRect" presStyleCnt="0"/>
      <dgm:spPr/>
    </dgm:pt>
    <dgm:pt modelId="{7506D5A0-BC24-4763-8762-AA68F81973A3}" type="pres">
      <dgm:prSet presAssocID="{41B87067-AC78-46C8-AF5B-5CB76F7D4BC9}" presName="parTx" presStyleLbl="revTx" presStyleIdx="1" presStyleCnt="3">
        <dgm:presLayoutVars>
          <dgm:chMax val="0"/>
          <dgm:chPref val="0"/>
        </dgm:presLayoutVars>
      </dgm:prSet>
      <dgm:spPr/>
    </dgm:pt>
    <dgm:pt modelId="{7E53FC49-E088-4C0B-A4FE-68BF135FB669}" type="pres">
      <dgm:prSet presAssocID="{0BE89F9E-D29A-4C89-8106-01F309A95661}" presName="sibTrans" presStyleCnt="0"/>
      <dgm:spPr/>
    </dgm:pt>
    <dgm:pt modelId="{15075A62-AB75-466F-B411-97D2D66EDEB9}" type="pres">
      <dgm:prSet presAssocID="{16E1CD7D-920A-4B71-AC9F-BB3E7D4309D8}" presName="compNode" presStyleCnt="0"/>
      <dgm:spPr/>
    </dgm:pt>
    <dgm:pt modelId="{663E2F55-5292-4FE2-9DD7-C5CDDB06EC1C}" type="pres">
      <dgm:prSet presAssocID="{16E1CD7D-920A-4B71-AC9F-BB3E7D4309D8}" presName="bgRect" presStyleLbl="bgShp" presStyleIdx="2" presStyleCnt="3"/>
      <dgm:spPr/>
    </dgm:pt>
    <dgm:pt modelId="{A5C25984-067C-46F9-B86B-FA5982780C18}" type="pres">
      <dgm:prSet presAssocID="{16E1CD7D-920A-4B71-AC9F-BB3E7D4309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43044E5D-8486-4034-AD5B-5C766433E4C2}" type="pres">
      <dgm:prSet presAssocID="{16E1CD7D-920A-4B71-AC9F-BB3E7D4309D8}" presName="spaceRect" presStyleCnt="0"/>
      <dgm:spPr/>
    </dgm:pt>
    <dgm:pt modelId="{A46BBBF3-8747-4A1C-8411-DC37ADB36E46}" type="pres">
      <dgm:prSet presAssocID="{16E1CD7D-920A-4B71-AC9F-BB3E7D4309D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02B5929-A2C4-4D45-B7BF-D8B3A9F9A2C2}" srcId="{059FE7C8-4600-4C02-A3AF-345095E8BEF3}" destId="{41B87067-AC78-46C8-AF5B-5CB76F7D4BC9}" srcOrd="1" destOrd="0" parTransId="{80544F12-3046-4FA7-8793-66140C1E9D53}" sibTransId="{0BE89F9E-D29A-4C89-8106-01F309A95661}"/>
    <dgm:cxn modelId="{36DFAB3F-4A17-4551-877C-50D6A0DEC37E}" srcId="{059FE7C8-4600-4C02-A3AF-345095E8BEF3}" destId="{16E1CD7D-920A-4B71-AC9F-BB3E7D4309D8}" srcOrd="2" destOrd="0" parTransId="{FEE85A96-60C8-4F39-8B34-545121E8149A}" sibTransId="{2CDBC707-5A13-4AFE-B9A6-4B79A58F94BD}"/>
    <dgm:cxn modelId="{0D98927B-BE66-4A7C-A12F-18CDBF365323}" type="presOf" srcId="{059FE7C8-4600-4C02-A3AF-345095E8BEF3}" destId="{85F2475A-63DB-4B86-8329-A0F176844E40}" srcOrd="0" destOrd="0" presId="urn:microsoft.com/office/officeart/2018/2/layout/IconVerticalSolidList"/>
    <dgm:cxn modelId="{A98BEA8D-E379-480E-A1D4-41DCB968F83B}" srcId="{059FE7C8-4600-4C02-A3AF-345095E8BEF3}" destId="{098C8C96-53B1-47E1-9EA1-CE618D8CB40F}" srcOrd="0" destOrd="0" parTransId="{5FCCF731-27D4-40BD-AC86-71E2DBB7F372}" sibTransId="{8F61BE83-EE21-4267-A306-AB7FCE085F3A}"/>
    <dgm:cxn modelId="{2AB72B98-D7C8-45AD-867E-F66820CDBBE1}" type="presOf" srcId="{098C8C96-53B1-47E1-9EA1-CE618D8CB40F}" destId="{D9805E4B-1D14-46E3-921B-AC097F767B55}" srcOrd="0" destOrd="0" presId="urn:microsoft.com/office/officeart/2018/2/layout/IconVerticalSolidList"/>
    <dgm:cxn modelId="{72C5FA9C-FA16-4D67-812D-50632520E57C}" type="presOf" srcId="{16E1CD7D-920A-4B71-AC9F-BB3E7D4309D8}" destId="{A46BBBF3-8747-4A1C-8411-DC37ADB36E46}" srcOrd="0" destOrd="0" presId="urn:microsoft.com/office/officeart/2018/2/layout/IconVerticalSolidList"/>
    <dgm:cxn modelId="{531473B6-C46A-4503-B19A-FD0F62DD00EF}" type="presOf" srcId="{41B87067-AC78-46C8-AF5B-5CB76F7D4BC9}" destId="{7506D5A0-BC24-4763-8762-AA68F81973A3}" srcOrd="0" destOrd="0" presId="urn:microsoft.com/office/officeart/2018/2/layout/IconVerticalSolidList"/>
    <dgm:cxn modelId="{BAC66E27-AA30-463B-B8A0-4C1C355DC65A}" type="presParOf" srcId="{85F2475A-63DB-4B86-8329-A0F176844E40}" destId="{E7C95A5D-1B3A-4ADD-B980-8CDCBD89DD69}" srcOrd="0" destOrd="0" presId="urn:microsoft.com/office/officeart/2018/2/layout/IconVerticalSolidList"/>
    <dgm:cxn modelId="{914CA6D9-E426-4DC6-8E17-FB688F8E7BC0}" type="presParOf" srcId="{E7C95A5D-1B3A-4ADD-B980-8CDCBD89DD69}" destId="{DB27D270-E784-4EFC-9FE5-3EA0C2C44905}" srcOrd="0" destOrd="0" presId="urn:microsoft.com/office/officeart/2018/2/layout/IconVerticalSolidList"/>
    <dgm:cxn modelId="{5CF1B165-1C1C-4ECD-BE49-671CA5CF896B}" type="presParOf" srcId="{E7C95A5D-1B3A-4ADD-B980-8CDCBD89DD69}" destId="{D1067700-F818-4076-B364-7F78A66C42C7}" srcOrd="1" destOrd="0" presId="urn:microsoft.com/office/officeart/2018/2/layout/IconVerticalSolidList"/>
    <dgm:cxn modelId="{31E4965B-5367-45C6-9BA8-1920D0382B59}" type="presParOf" srcId="{E7C95A5D-1B3A-4ADD-B980-8CDCBD89DD69}" destId="{FE509A01-F8F2-47FC-9BCB-138AEBA84EC1}" srcOrd="2" destOrd="0" presId="urn:microsoft.com/office/officeart/2018/2/layout/IconVerticalSolidList"/>
    <dgm:cxn modelId="{07FE1A95-21AD-4033-9236-7F4392A87B99}" type="presParOf" srcId="{E7C95A5D-1B3A-4ADD-B980-8CDCBD89DD69}" destId="{D9805E4B-1D14-46E3-921B-AC097F767B55}" srcOrd="3" destOrd="0" presId="urn:microsoft.com/office/officeart/2018/2/layout/IconVerticalSolidList"/>
    <dgm:cxn modelId="{F55D4FE9-1160-48DB-BF02-E03C3D44137E}" type="presParOf" srcId="{85F2475A-63DB-4B86-8329-A0F176844E40}" destId="{3F402815-6CC1-4B24-BBA2-C38B902E6A20}" srcOrd="1" destOrd="0" presId="urn:microsoft.com/office/officeart/2018/2/layout/IconVerticalSolidList"/>
    <dgm:cxn modelId="{C0FD601C-9918-491B-A23E-ED41B7F67DEE}" type="presParOf" srcId="{85F2475A-63DB-4B86-8329-A0F176844E40}" destId="{98F69A49-D90D-4E87-ABF9-A5E5E4C91EDB}" srcOrd="2" destOrd="0" presId="urn:microsoft.com/office/officeart/2018/2/layout/IconVerticalSolidList"/>
    <dgm:cxn modelId="{30ED4C9F-4105-411B-BAB9-9080C97B159B}" type="presParOf" srcId="{98F69A49-D90D-4E87-ABF9-A5E5E4C91EDB}" destId="{C8C385B5-E05F-485F-B779-5470F736F1A2}" srcOrd="0" destOrd="0" presId="urn:microsoft.com/office/officeart/2018/2/layout/IconVerticalSolidList"/>
    <dgm:cxn modelId="{62F41B92-4973-4674-934E-2DC26AD1DF6B}" type="presParOf" srcId="{98F69A49-D90D-4E87-ABF9-A5E5E4C91EDB}" destId="{D5C07F0E-FFE9-41CF-A9A5-A21028EABF3D}" srcOrd="1" destOrd="0" presId="urn:microsoft.com/office/officeart/2018/2/layout/IconVerticalSolidList"/>
    <dgm:cxn modelId="{9EFE59EF-7E32-4904-BFB8-4232331D1552}" type="presParOf" srcId="{98F69A49-D90D-4E87-ABF9-A5E5E4C91EDB}" destId="{0A1CBF6A-0E53-446A-8069-9429257F6B55}" srcOrd="2" destOrd="0" presId="urn:microsoft.com/office/officeart/2018/2/layout/IconVerticalSolidList"/>
    <dgm:cxn modelId="{49A4A1CA-169E-4F52-B570-D05B5DC0CBDC}" type="presParOf" srcId="{98F69A49-D90D-4E87-ABF9-A5E5E4C91EDB}" destId="{7506D5A0-BC24-4763-8762-AA68F81973A3}" srcOrd="3" destOrd="0" presId="urn:microsoft.com/office/officeart/2018/2/layout/IconVerticalSolidList"/>
    <dgm:cxn modelId="{D3227127-0720-4DCA-9628-1A72CB7AEEC2}" type="presParOf" srcId="{85F2475A-63DB-4B86-8329-A0F176844E40}" destId="{7E53FC49-E088-4C0B-A4FE-68BF135FB669}" srcOrd="3" destOrd="0" presId="urn:microsoft.com/office/officeart/2018/2/layout/IconVerticalSolidList"/>
    <dgm:cxn modelId="{2C335F27-6FED-4332-97D4-AA7B4FAE496D}" type="presParOf" srcId="{85F2475A-63DB-4B86-8329-A0F176844E40}" destId="{15075A62-AB75-466F-B411-97D2D66EDEB9}" srcOrd="4" destOrd="0" presId="urn:microsoft.com/office/officeart/2018/2/layout/IconVerticalSolidList"/>
    <dgm:cxn modelId="{B30205A3-1775-4AC7-AE1E-6C1AA43AA485}" type="presParOf" srcId="{15075A62-AB75-466F-B411-97D2D66EDEB9}" destId="{663E2F55-5292-4FE2-9DD7-C5CDDB06EC1C}" srcOrd="0" destOrd="0" presId="urn:microsoft.com/office/officeart/2018/2/layout/IconVerticalSolidList"/>
    <dgm:cxn modelId="{B30B2D2C-FC20-4ECE-ABF0-0082C543E794}" type="presParOf" srcId="{15075A62-AB75-466F-B411-97D2D66EDEB9}" destId="{A5C25984-067C-46F9-B86B-FA5982780C18}" srcOrd="1" destOrd="0" presId="urn:microsoft.com/office/officeart/2018/2/layout/IconVerticalSolidList"/>
    <dgm:cxn modelId="{021F1D89-7C76-46D0-948A-D43A18DF06C8}" type="presParOf" srcId="{15075A62-AB75-466F-B411-97D2D66EDEB9}" destId="{43044E5D-8486-4034-AD5B-5C766433E4C2}" srcOrd="2" destOrd="0" presId="urn:microsoft.com/office/officeart/2018/2/layout/IconVerticalSolidList"/>
    <dgm:cxn modelId="{3B39709E-DD07-4421-82A4-93927FC9C9E6}" type="presParOf" srcId="{15075A62-AB75-466F-B411-97D2D66EDEB9}" destId="{A46BBBF3-8747-4A1C-8411-DC37ADB36E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EFD151-F426-417D-934B-A1CF92730B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7348082-1B0E-452A-AB71-0B05089759AB}">
      <dgm:prSet/>
      <dgm:spPr/>
      <dgm:t>
        <a:bodyPr/>
        <a:lstStyle/>
        <a:p>
          <a:r>
            <a:rPr lang="de-DE" baseline="0" dirty="0"/>
            <a:t>Stakeholders have crucial information/expertise to contribute to company policy or product design. </a:t>
          </a:r>
          <a:endParaRPr lang="en-US" dirty="0"/>
        </a:p>
      </dgm:t>
    </dgm:pt>
    <dgm:pt modelId="{52454FF7-D6BB-47B7-97B3-F5D55DC93789}" type="parTrans" cxnId="{9652796B-1AB0-472A-AB33-1878D26BCA6D}">
      <dgm:prSet/>
      <dgm:spPr/>
      <dgm:t>
        <a:bodyPr/>
        <a:lstStyle/>
        <a:p>
          <a:endParaRPr lang="en-US"/>
        </a:p>
      </dgm:t>
    </dgm:pt>
    <dgm:pt modelId="{80BCDCC2-2C4A-47DB-AE43-64BA9633F80A}" type="sibTrans" cxnId="{9652796B-1AB0-472A-AB33-1878D26BCA6D}">
      <dgm:prSet/>
      <dgm:spPr/>
      <dgm:t>
        <a:bodyPr/>
        <a:lstStyle/>
        <a:p>
          <a:endParaRPr lang="en-US"/>
        </a:p>
      </dgm:t>
    </dgm:pt>
    <dgm:pt modelId="{F473BBF5-2819-4080-8577-6D4E9F87B27B}">
      <dgm:prSet/>
      <dgm:spPr/>
      <dgm:t>
        <a:bodyPr/>
        <a:lstStyle/>
        <a:p>
          <a:r>
            <a:rPr lang="de-DE" baseline="0" dirty="0"/>
            <a:t>Engaging with stakeholders generates and maintains trust, which supports business success. </a:t>
          </a:r>
          <a:endParaRPr lang="en-US" dirty="0"/>
        </a:p>
      </dgm:t>
    </dgm:pt>
    <dgm:pt modelId="{53068F64-8DA0-4C3F-9853-113696438F6F}" type="parTrans" cxnId="{ECD7E141-762D-4C28-B386-367B1956A865}">
      <dgm:prSet/>
      <dgm:spPr/>
      <dgm:t>
        <a:bodyPr/>
        <a:lstStyle/>
        <a:p>
          <a:endParaRPr lang="en-US"/>
        </a:p>
      </dgm:t>
    </dgm:pt>
    <dgm:pt modelId="{62452AF1-3494-4F11-A767-1F0D36719803}" type="sibTrans" cxnId="{ECD7E141-762D-4C28-B386-367B1956A865}">
      <dgm:prSet/>
      <dgm:spPr/>
      <dgm:t>
        <a:bodyPr/>
        <a:lstStyle/>
        <a:p>
          <a:endParaRPr lang="en-US"/>
        </a:p>
      </dgm:t>
    </dgm:pt>
    <dgm:pt modelId="{49CA0B44-C30E-44D4-BF73-F5F5E9E1236F}">
      <dgm:prSet/>
      <dgm:spPr/>
      <dgm:t>
        <a:bodyPr/>
        <a:lstStyle/>
        <a:p>
          <a:r>
            <a:rPr lang="de-DE" baseline="0"/>
            <a:t>Stakeholders may often have a right to be informed or to have their voices heard. </a:t>
          </a:r>
          <a:endParaRPr lang="en-US" dirty="0"/>
        </a:p>
      </dgm:t>
    </dgm:pt>
    <dgm:pt modelId="{E7778838-A1BD-4709-A3A1-CEC177D742EE}" type="parTrans" cxnId="{DA946F92-8A39-4B05-A70F-8A54D808EF8F}">
      <dgm:prSet/>
      <dgm:spPr/>
      <dgm:t>
        <a:bodyPr/>
        <a:lstStyle/>
        <a:p>
          <a:endParaRPr lang="en-US"/>
        </a:p>
      </dgm:t>
    </dgm:pt>
    <dgm:pt modelId="{AC990D90-A9F3-4E41-BB36-8D84643651C2}" type="sibTrans" cxnId="{DA946F92-8A39-4B05-A70F-8A54D808EF8F}">
      <dgm:prSet/>
      <dgm:spPr/>
      <dgm:t>
        <a:bodyPr/>
        <a:lstStyle/>
        <a:p>
          <a:endParaRPr lang="en-US"/>
        </a:p>
      </dgm:t>
    </dgm:pt>
    <dgm:pt modelId="{8B2386CD-8026-4F80-A5E0-AB80C9AD3CCE}">
      <dgm:prSet/>
      <dgm:spPr/>
      <dgm:t>
        <a:bodyPr/>
        <a:lstStyle/>
        <a:p>
          <a:r>
            <a:rPr lang="de-DE" baseline="0"/>
            <a:t>Seeking stakeholder input can be an important sign of respect.</a:t>
          </a:r>
          <a:endParaRPr lang="en-US" dirty="0"/>
        </a:p>
      </dgm:t>
    </dgm:pt>
    <dgm:pt modelId="{3E180044-D7D5-4ECC-A3A5-1F0791C20BFC}" type="parTrans" cxnId="{DA48B8E4-90FE-4617-8F8B-035F0ABD1695}">
      <dgm:prSet/>
      <dgm:spPr/>
      <dgm:t>
        <a:bodyPr/>
        <a:lstStyle/>
        <a:p>
          <a:endParaRPr lang="en-US"/>
        </a:p>
      </dgm:t>
    </dgm:pt>
    <dgm:pt modelId="{677772D3-6A9E-400B-BC93-F3BFAD90C12F}" type="sibTrans" cxnId="{DA48B8E4-90FE-4617-8F8B-035F0ABD1695}">
      <dgm:prSet/>
      <dgm:spPr/>
      <dgm:t>
        <a:bodyPr/>
        <a:lstStyle/>
        <a:p>
          <a:endParaRPr lang="en-US"/>
        </a:p>
      </dgm:t>
    </dgm:pt>
    <dgm:pt modelId="{5AB92E41-8489-4C07-A3E7-E73D6A82376F}" type="pres">
      <dgm:prSet presAssocID="{DBEFD151-F426-417D-934B-A1CF92730B68}" presName="root" presStyleCnt="0">
        <dgm:presLayoutVars>
          <dgm:dir/>
          <dgm:resizeHandles val="exact"/>
        </dgm:presLayoutVars>
      </dgm:prSet>
      <dgm:spPr/>
    </dgm:pt>
    <dgm:pt modelId="{66876153-28B6-47DF-8140-DFB86E7B3610}" type="pres">
      <dgm:prSet presAssocID="{F7348082-1B0E-452A-AB71-0B05089759AB}" presName="compNode" presStyleCnt="0"/>
      <dgm:spPr/>
    </dgm:pt>
    <dgm:pt modelId="{242DC0EF-C44B-4372-86DB-AFEB0E04593B}" type="pres">
      <dgm:prSet presAssocID="{F7348082-1B0E-452A-AB71-0B05089759AB}" presName="bgRect" presStyleLbl="bgShp" presStyleIdx="0" presStyleCnt="4"/>
      <dgm:spPr/>
    </dgm:pt>
    <dgm:pt modelId="{3E7D6044-4428-4ACC-9B0B-6FA65E231555}" type="pres">
      <dgm:prSet presAssocID="{F7348082-1B0E-452A-AB71-0B05089759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C9C1916-35FF-4C47-8926-58022CF62D1B}" type="pres">
      <dgm:prSet presAssocID="{F7348082-1B0E-452A-AB71-0B05089759AB}" presName="spaceRect" presStyleCnt="0"/>
      <dgm:spPr/>
    </dgm:pt>
    <dgm:pt modelId="{58914D10-2F5C-46ED-916F-0D4289F9BB31}" type="pres">
      <dgm:prSet presAssocID="{F7348082-1B0E-452A-AB71-0B05089759AB}" presName="parTx" presStyleLbl="revTx" presStyleIdx="0" presStyleCnt="4">
        <dgm:presLayoutVars>
          <dgm:chMax val="0"/>
          <dgm:chPref val="0"/>
        </dgm:presLayoutVars>
      </dgm:prSet>
      <dgm:spPr/>
    </dgm:pt>
    <dgm:pt modelId="{1009DE69-E352-49C0-9C7C-33AA639603B6}" type="pres">
      <dgm:prSet presAssocID="{80BCDCC2-2C4A-47DB-AE43-64BA9633F80A}" presName="sibTrans" presStyleCnt="0"/>
      <dgm:spPr/>
    </dgm:pt>
    <dgm:pt modelId="{D7779E31-0153-45DB-8BEA-4272441AB8D1}" type="pres">
      <dgm:prSet presAssocID="{F473BBF5-2819-4080-8577-6D4E9F87B27B}" presName="compNode" presStyleCnt="0"/>
      <dgm:spPr/>
    </dgm:pt>
    <dgm:pt modelId="{3EE759F3-EAAD-4422-8046-36ED850C6FA8}" type="pres">
      <dgm:prSet presAssocID="{F473BBF5-2819-4080-8577-6D4E9F87B27B}" presName="bgRect" presStyleLbl="bgShp" presStyleIdx="1" presStyleCnt="4"/>
      <dgm:spPr/>
    </dgm:pt>
    <dgm:pt modelId="{C6A0D032-48F3-4EA5-BA0D-5871427AA6F7}" type="pres">
      <dgm:prSet presAssocID="{F473BBF5-2819-4080-8577-6D4E9F87B2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60CCE1FE-3594-412A-92DD-C07E6CF5329F}" type="pres">
      <dgm:prSet presAssocID="{F473BBF5-2819-4080-8577-6D4E9F87B27B}" presName="spaceRect" presStyleCnt="0"/>
      <dgm:spPr/>
    </dgm:pt>
    <dgm:pt modelId="{EEAF6B52-CEFB-4E60-9243-F61CB98EA338}" type="pres">
      <dgm:prSet presAssocID="{F473BBF5-2819-4080-8577-6D4E9F87B27B}" presName="parTx" presStyleLbl="revTx" presStyleIdx="1" presStyleCnt="4">
        <dgm:presLayoutVars>
          <dgm:chMax val="0"/>
          <dgm:chPref val="0"/>
        </dgm:presLayoutVars>
      </dgm:prSet>
      <dgm:spPr/>
    </dgm:pt>
    <dgm:pt modelId="{A6A34D8C-39B5-4EE1-8F5E-25F280D1CB1B}" type="pres">
      <dgm:prSet presAssocID="{62452AF1-3494-4F11-A767-1F0D36719803}" presName="sibTrans" presStyleCnt="0"/>
      <dgm:spPr/>
    </dgm:pt>
    <dgm:pt modelId="{FF70FA34-9AE8-407F-A724-9B4D39071944}" type="pres">
      <dgm:prSet presAssocID="{49CA0B44-C30E-44D4-BF73-F5F5E9E1236F}" presName="compNode" presStyleCnt="0"/>
      <dgm:spPr/>
    </dgm:pt>
    <dgm:pt modelId="{77164228-13FC-41F6-BE9B-84F194C06CDC}" type="pres">
      <dgm:prSet presAssocID="{49CA0B44-C30E-44D4-BF73-F5F5E9E1236F}" presName="bgRect" presStyleLbl="bgShp" presStyleIdx="2" presStyleCnt="4"/>
      <dgm:spPr/>
    </dgm:pt>
    <dgm:pt modelId="{A50FCFEE-AB73-4BD8-A7EB-1F2B17DAB08E}" type="pres">
      <dgm:prSet presAssocID="{49CA0B44-C30E-44D4-BF73-F5F5E9E123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2060858B-4DC7-4CE7-978A-B2CCE1B258FB}" type="pres">
      <dgm:prSet presAssocID="{49CA0B44-C30E-44D4-BF73-F5F5E9E1236F}" presName="spaceRect" presStyleCnt="0"/>
      <dgm:spPr/>
    </dgm:pt>
    <dgm:pt modelId="{B82F0CAE-4E92-4A77-9300-0BCD3E13830D}" type="pres">
      <dgm:prSet presAssocID="{49CA0B44-C30E-44D4-BF73-F5F5E9E1236F}" presName="parTx" presStyleLbl="revTx" presStyleIdx="2" presStyleCnt="4">
        <dgm:presLayoutVars>
          <dgm:chMax val="0"/>
          <dgm:chPref val="0"/>
        </dgm:presLayoutVars>
      </dgm:prSet>
      <dgm:spPr/>
    </dgm:pt>
    <dgm:pt modelId="{1BE521AE-94EF-49A9-8900-B1B9C357AA7C}" type="pres">
      <dgm:prSet presAssocID="{AC990D90-A9F3-4E41-BB36-8D84643651C2}" presName="sibTrans" presStyleCnt="0"/>
      <dgm:spPr/>
    </dgm:pt>
    <dgm:pt modelId="{FA3C7A92-A5A8-49F7-B31E-E07BAB993AB1}" type="pres">
      <dgm:prSet presAssocID="{8B2386CD-8026-4F80-A5E0-AB80C9AD3CCE}" presName="compNode" presStyleCnt="0"/>
      <dgm:spPr/>
    </dgm:pt>
    <dgm:pt modelId="{50C0A77F-8570-4936-AF19-7258DA7A08DC}" type="pres">
      <dgm:prSet presAssocID="{8B2386CD-8026-4F80-A5E0-AB80C9AD3CCE}" presName="bgRect" presStyleLbl="bgShp" presStyleIdx="3" presStyleCnt="4"/>
      <dgm:spPr/>
    </dgm:pt>
    <dgm:pt modelId="{73431F08-2E11-4A27-9490-85EFCC4C0293}" type="pres">
      <dgm:prSet presAssocID="{8B2386CD-8026-4F80-A5E0-AB80C9AD3C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24615358-6E3A-4159-BAD7-B8859053ABF9}" type="pres">
      <dgm:prSet presAssocID="{8B2386CD-8026-4F80-A5E0-AB80C9AD3CCE}" presName="spaceRect" presStyleCnt="0"/>
      <dgm:spPr/>
    </dgm:pt>
    <dgm:pt modelId="{D6C75B39-BA6E-4C50-BFB2-799284C08782}" type="pres">
      <dgm:prSet presAssocID="{8B2386CD-8026-4F80-A5E0-AB80C9AD3CC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C0DAE22-2316-420C-A9A4-50947BA9A193}" type="presOf" srcId="{F473BBF5-2819-4080-8577-6D4E9F87B27B}" destId="{EEAF6B52-CEFB-4E60-9243-F61CB98EA338}" srcOrd="0" destOrd="0" presId="urn:microsoft.com/office/officeart/2018/2/layout/IconVerticalSolidList"/>
    <dgm:cxn modelId="{ECD7E141-762D-4C28-B386-367B1956A865}" srcId="{DBEFD151-F426-417D-934B-A1CF92730B68}" destId="{F473BBF5-2819-4080-8577-6D4E9F87B27B}" srcOrd="1" destOrd="0" parTransId="{53068F64-8DA0-4C3F-9853-113696438F6F}" sibTransId="{62452AF1-3494-4F11-A767-1F0D36719803}"/>
    <dgm:cxn modelId="{0D1BF341-D9B7-4341-AFB8-9ED5D6CF17A1}" type="presOf" srcId="{DBEFD151-F426-417D-934B-A1CF92730B68}" destId="{5AB92E41-8489-4C07-A3E7-E73D6A82376F}" srcOrd="0" destOrd="0" presId="urn:microsoft.com/office/officeart/2018/2/layout/IconVerticalSolidList"/>
    <dgm:cxn modelId="{9652796B-1AB0-472A-AB33-1878D26BCA6D}" srcId="{DBEFD151-F426-417D-934B-A1CF92730B68}" destId="{F7348082-1B0E-452A-AB71-0B05089759AB}" srcOrd="0" destOrd="0" parTransId="{52454FF7-D6BB-47B7-97B3-F5D55DC93789}" sibTransId="{80BCDCC2-2C4A-47DB-AE43-64BA9633F80A}"/>
    <dgm:cxn modelId="{C507CD53-7524-4F59-9388-A2F061FD6434}" type="presOf" srcId="{49CA0B44-C30E-44D4-BF73-F5F5E9E1236F}" destId="{B82F0CAE-4E92-4A77-9300-0BCD3E13830D}" srcOrd="0" destOrd="0" presId="urn:microsoft.com/office/officeart/2018/2/layout/IconVerticalSolidList"/>
    <dgm:cxn modelId="{DA946F92-8A39-4B05-A70F-8A54D808EF8F}" srcId="{DBEFD151-F426-417D-934B-A1CF92730B68}" destId="{49CA0B44-C30E-44D4-BF73-F5F5E9E1236F}" srcOrd="2" destOrd="0" parTransId="{E7778838-A1BD-4709-A3A1-CEC177D742EE}" sibTransId="{AC990D90-A9F3-4E41-BB36-8D84643651C2}"/>
    <dgm:cxn modelId="{7A10B9B1-3EFC-4D1C-A601-4CBE8F2B7544}" type="presOf" srcId="{F7348082-1B0E-452A-AB71-0B05089759AB}" destId="{58914D10-2F5C-46ED-916F-0D4289F9BB31}" srcOrd="0" destOrd="0" presId="urn:microsoft.com/office/officeart/2018/2/layout/IconVerticalSolidList"/>
    <dgm:cxn modelId="{4017FED4-32A5-4C68-99AE-E23EFE4AFB69}" type="presOf" srcId="{8B2386CD-8026-4F80-A5E0-AB80C9AD3CCE}" destId="{D6C75B39-BA6E-4C50-BFB2-799284C08782}" srcOrd="0" destOrd="0" presId="urn:microsoft.com/office/officeart/2018/2/layout/IconVerticalSolidList"/>
    <dgm:cxn modelId="{DA48B8E4-90FE-4617-8F8B-035F0ABD1695}" srcId="{DBEFD151-F426-417D-934B-A1CF92730B68}" destId="{8B2386CD-8026-4F80-A5E0-AB80C9AD3CCE}" srcOrd="3" destOrd="0" parTransId="{3E180044-D7D5-4ECC-A3A5-1F0791C20BFC}" sibTransId="{677772D3-6A9E-400B-BC93-F3BFAD90C12F}"/>
    <dgm:cxn modelId="{700B1C98-A160-4410-8572-13ECDD5F97AC}" type="presParOf" srcId="{5AB92E41-8489-4C07-A3E7-E73D6A82376F}" destId="{66876153-28B6-47DF-8140-DFB86E7B3610}" srcOrd="0" destOrd="0" presId="urn:microsoft.com/office/officeart/2018/2/layout/IconVerticalSolidList"/>
    <dgm:cxn modelId="{A696FE9B-CB37-4C84-B3F9-24B6FD314C97}" type="presParOf" srcId="{66876153-28B6-47DF-8140-DFB86E7B3610}" destId="{242DC0EF-C44B-4372-86DB-AFEB0E04593B}" srcOrd="0" destOrd="0" presId="urn:microsoft.com/office/officeart/2018/2/layout/IconVerticalSolidList"/>
    <dgm:cxn modelId="{828BF9EA-B3F6-42BF-885E-9F1F0332DF4F}" type="presParOf" srcId="{66876153-28B6-47DF-8140-DFB86E7B3610}" destId="{3E7D6044-4428-4ACC-9B0B-6FA65E231555}" srcOrd="1" destOrd="0" presId="urn:microsoft.com/office/officeart/2018/2/layout/IconVerticalSolidList"/>
    <dgm:cxn modelId="{8C0BC773-1F46-44BA-87F7-F156E344C0E6}" type="presParOf" srcId="{66876153-28B6-47DF-8140-DFB86E7B3610}" destId="{4C9C1916-35FF-4C47-8926-58022CF62D1B}" srcOrd="2" destOrd="0" presId="urn:microsoft.com/office/officeart/2018/2/layout/IconVerticalSolidList"/>
    <dgm:cxn modelId="{F0419D86-9BF3-4B43-A489-A107B7B12944}" type="presParOf" srcId="{66876153-28B6-47DF-8140-DFB86E7B3610}" destId="{58914D10-2F5C-46ED-916F-0D4289F9BB31}" srcOrd="3" destOrd="0" presId="urn:microsoft.com/office/officeart/2018/2/layout/IconVerticalSolidList"/>
    <dgm:cxn modelId="{F81AECF2-028F-459C-B90A-5679A834DCF6}" type="presParOf" srcId="{5AB92E41-8489-4C07-A3E7-E73D6A82376F}" destId="{1009DE69-E352-49C0-9C7C-33AA639603B6}" srcOrd="1" destOrd="0" presId="urn:microsoft.com/office/officeart/2018/2/layout/IconVerticalSolidList"/>
    <dgm:cxn modelId="{E2B07233-40F7-43EB-80E3-98546CF5C720}" type="presParOf" srcId="{5AB92E41-8489-4C07-A3E7-E73D6A82376F}" destId="{D7779E31-0153-45DB-8BEA-4272441AB8D1}" srcOrd="2" destOrd="0" presId="urn:microsoft.com/office/officeart/2018/2/layout/IconVerticalSolidList"/>
    <dgm:cxn modelId="{524A4ADF-6789-48FF-9D81-CA7472E16EC5}" type="presParOf" srcId="{D7779E31-0153-45DB-8BEA-4272441AB8D1}" destId="{3EE759F3-EAAD-4422-8046-36ED850C6FA8}" srcOrd="0" destOrd="0" presId="urn:microsoft.com/office/officeart/2018/2/layout/IconVerticalSolidList"/>
    <dgm:cxn modelId="{E7A38D47-E244-4EA7-8D06-49F7B458F02A}" type="presParOf" srcId="{D7779E31-0153-45DB-8BEA-4272441AB8D1}" destId="{C6A0D032-48F3-4EA5-BA0D-5871427AA6F7}" srcOrd="1" destOrd="0" presId="urn:microsoft.com/office/officeart/2018/2/layout/IconVerticalSolidList"/>
    <dgm:cxn modelId="{36B4B15D-DC7E-4D66-98A7-A07CF67320B8}" type="presParOf" srcId="{D7779E31-0153-45DB-8BEA-4272441AB8D1}" destId="{60CCE1FE-3594-412A-92DD-C07E6CF5329F}" srcOrd="2" destOrd="0" presId="urn:microsoft.com/office/officeart/2018/2/layout/IconVerticalSolidList"/>
    <dgm:cxn modelId="{C56B33C2-BA12-44CA-8201-386233903B64}" type="presParOf" srcId="{D7779E31-0153-45DB-8BEA-4272441AB8D1}" destId="{EEAF6B52-CEFB-4E60-9243-F61CB98EA338}" srcOrd="3" destOrd="0" presId="urn:microsoft.com/office/officeart/2018/2/layout/IconVerticalSolidList"/>
    <dgm:cxn modelId="{53A5FE76-D475-400B-90AC-8388747571DE}" type="presParOf" srcId="{5AB92E41-8489-4C07-A3E7-E73D6A82376F}" destId="{A6A34D8C-39B5-4EE1-8F5E-25F280D1CB1B}" srcOrd="3" destOrd="0" presId="urn:microsoft.com/office/officeart/2018/2/layout/IconVerticalSolidList"/>
    <dgm:cxn modelId="{E82522EC-9B78-409C-BAF4-43E8E0BD6ED0}" type="presParOf" srcId="{5AB92E41-8489-4C07-A3E7-E73D6A82376F}" destId="{FF70FA34-9AE8-407F-A724-9B4D39071944}" srcOrd="4" destOrd="0" presId="urn:microsoft.com/office/officeart/2018/2/layout/IconVerticalSolidList"/>
    <dgm:cxn modelId="{41C4B335-FD5B-4DDC-AE5E-31745836252C}" type="presParOf" srcId="{FF70FA34-9AE8-407F-A724-9B4D39071944}" destId="{77164228-13FC-41F6-BE9B-84F194C06CDC}" srcOrd="0" destOrd="0" presId="urn:microsoft.com/office/officeart/2018/2/layout/IconVerticalSolidList"/>
    <dgm:cxn modelId="{CEF35822-C8B4-4DAF-8E36-FC400550DA2E}" type="presParOf" srcId="{FF70FA34-9AE8-407F-A724-9B4D39071944}" destId="{A50FCFEE-AB73-4BD8-A7EB-1F2B17DAB08E}" srcOrd="1" destOrd="0" presId="urn:microsoft.com/office/officeart/2018/2/layout/IconVerticalSolidList"/>
    <dgm:cxn modelId="{2748E13C-2B34-4FA6-90BC-62F756FA259F}" type="presParOf" srcId="{FF70FA34-9AE8-407F-A724-9B4D39071944}" destId="{2060858B-4DC7-4CE7-978A-B2CCE1B258FB}" srcOrd="2" destOrd="0" presId="urn:microsoft.com/office/officeart/2018/2/layout/IconVerticalSolidList"/>
    <dgm:cxn modelId="{87852B06-ED88-452F-AC03-F100AC98F996}" type="presParOf" srcId="{FF70FA34-9AE8-407F-A724-9B4D39071944}" destId="{B82F0CAE-4E92-4A77-9300-0BCD3E13830D}" srcOrd="3" destOrd="0" presId="urn:microsoft.com/office/officeart/2018/2/layout/IconVerticalSolidList"/>
    <dgm:cxn modelId="{E4BECD61-FAF0-488D-A45B-9D556B6A9C7C}" type="presParOf" srcId="{5AB92E41-8489-4C07-A3E7-E73D6A82376F}" destId="{1BE521AE-94EF-49A9-8900-B1B9C357AA7C}" srcOrd="5" destOrd="0" presId="urn:microsoft.com/office/officeart/2018/2/layout/IconVerticalSolidList"/>
    <dgm:cxn modelId="{7D565E12-8331-47B2-BD71-2D9B1E0FA81F}" type="presParOf" srcId="{5AB92E41-8489-4C07-A3E7-E73D6A82376F}" destId="{FA3C7A92-A5A8-49F7-B31E-E07BAB993AB1}" srcOrd="6" destOrd="0" presId="urn:microsoft.com/office/officeart/2018/2/layout/IconVerticalSolidList"/>
    <dgm:cxn modelId="{B1BCD76B-14C9-4B97-ADC8-A114AD21A690}" type="presParOf" srcId="{FA3C7A92-A5A8-49F7-B31E-E07BAB993AB1}" destId="{50C0A77F-8570-4936-AF19-7258DA7A08DC}" srcOrd="0" destOrd="0" presId="urn:microsoft.com/office/officeart/2018/2/layout/IconVerticalSolidList"/>
    <dgm:cxn modelId="{02F0EC40-BF85-43F3-9111-1650A2133007}" type="presParOf" srcId="{FA3C7A92-A5A8-49F7-B31E-E07BAB993AB1}" destId="{73431F08-2E11-4A27-9490-85EFCC4C0293}" srcOrd="1" destOrd="0" presId="urn:microsoft.com/office/officeart/2018/2/layout/IconVerticalSolidList"/>
    <dgm:cxn modelId="{7A0E88F7-ADFA-4B8B-A2A7-5FEFAF5A38B4}" type="presParOf" srcId="{FA3C7A92-A5A8-49F7-B31E-E07BAB993AB1}" destId="{24615358-6E3A-4159-BAD7-B8859053ABF9}" srcOrd="2" destOrd="0" presId="urn:microsoft.com/office/officeart/2018/2/layout/IconVerticalSolidList"/>
    <dgm:cxn modelId="{30C8DD9D-FC5D-4BCB-9444-C0C12E8AE899}" type="presParOf" srcId="{FA3C7A92-A5A8-49F7-B31E-E07BAB993AB1}" destId="{D6C75B39-BA6E-4C50-BFB2-799284C087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E73EE1-4917-45DA-AEF3-A2513EF95A2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C7D93B2-B56F-4579-892A-B6483264BFD6}">
      <dgm:prSet custT="1"/>
      <dgm:spPr/>
      <dgm:t>
        <a:bodyPr/>
        <a:lstStyle/>
        <a:p>
          <a:r>
            <a:rPr lang="de-DE" sz="1600" dirty="0"/>
            <a:t>To begin, you need to identify and understand different perspectives</a:t>
          </a:r>
          <a:r>
            <a:rPr lang="en-US" sz="1600" dirty="0"/>
            <a:t> and interests.</a:t>
          </a:r>
        </a:p>
      </dgm:t>
    </dgm:pt>
    <dgm:pt modelId="{7D72D797-7E83-4365-BBCD-172E3BF05520}" type="parTrans" cxnId="{1489DF0F-5324-440D-91FA-7ADB6D6156F4}">
      <dgm:prSet/>
      <dgm:spPr/>
      <dgm:t>
        <a:bodyPr/>
        <a:lstStyle/>
        <a:p>
          <a:endParaRPr lang="en-US"/>
        </a:p>
      </dgm:t>
    </dgm:pt>
    <dgm:pt modelId="{5B268A16-159B-46C2-910B-D5DF322D1871}" type="sibTrans" cxnId="{1489DF0F-5324-440D-91FA-7ADB6D6156F4}">
      <dgm:prSet/>
      <dgm:spPr/>
      <dgm:t>
        <a:bodyPr/>
        <a:lstStyle/>
        <a:p>
          <a:endParaRPr lang="en-US"/>
        </a:p>
      </dgm:t>
    </dgm:pt>
    <dgm:pt modelId="{E6D60CC0-77FA-4C4B-ABFC-240571A18EA5}">
      <dgm:prSet custT="1"/>
      <dgm:spPr/>
      <dgm:t>
        <a:bodyPr/>
        <a:lstStyle/>
        <a:p>
          <a:r>
            <a:rPr lang="de-DE" sz="1600" dirty="0"/>
            <a:t>If all interests cannot be realized simultaneously, organizations must prioritize stakeholders’ claims and be able to justify these decisions. </a:t>
          </a:r>
          <a:endParaRPr lang="en-US" sz="1600" dirty="0"/>
        </a:p>
      </dgm:t>
    </dgm:pt>
    <dgm:pt modelId="{D9BEBABD-4004-4F2B-BDBE-936D244F814C}" type="parTrans" cxnId="{EF0D5CFB-2076-4B16-9C9B-38523034A3CC}">
      <dgm:prSet/>
      <dgm:spPr/>
      <dgm:t>
        <a:bodyPr/>
        <a:lstStyle/>
        <a:p>
          <a:endParaRPr lang="en-US"/>
        </a:p>
      </dgm:t>
    </dgm:pt>
    <dgm:pt modelId="{722C67CE-2135-4051-B7B6-22ECF4AD5745}" type="sibTrans" cxnId="{EF0D5CFB-2076-4B16-9C9B-38523034A3CC}">
      <dgm:prSet/>
      <dgm:spPr/>
      <dgm:t>
        <a:bodyPr/>
        <a:lstStyle/>
        <a:p>
          <a:endParaRPr lang="en-US"/>
        </a:p>
      </dgm:t>
    </dgm:pt>
    <dgm:pt modelId="{0F48EEF7-841F-4770-97F1-1F62E85CF52D}">
      <dgm:prSet custT="1"/>
      <dgm:spPr/>
      <dgm:t>
        <a:bodyPr/>
        <a:lstStyle/>
        <a:p>
          <a:r>
            <a:rPr lang="de-DE" sz="1600" dirty="0"/>
            <a:t>Ethical reasoning helps with weighing different claims. </a:t>
          </a:r>
          <a:endParaRPr lang="en-US" sz="1600" dirty="0"/>
        </a:p>
      </dgm:t>
    </dgm:pt>
    <dgm:pt modelId="{1378A766-7BAD-4C45-924A-924AB4147F79}" type="parTrans" cxnId="{0AE325A1-108F-4F29-B287-E017A4EC4639}">
      <dgm:prSet/>
      <dgm:spPr/>
      <dgm:t>
        <a:bodyPr/>
        <a:lstStyle/>
        <a:p>
          <a:endParaRPr lang="en-US"/>
        </a:p>
      </dgm:t>
    </dgm:pt>
    <dgm:pt modelId="{B7D489FD-5C93-43C0-8FE5-A1C427273D0A}" type="sibTrans" cxnId="{0AE325A1-108F-4F29-B287-E017A4EC4639}">
      <dgm:prSet/>
      <dgm:spPr/>
      <dgm:t>
        <a:bodyPr/>
        <a:lstStyle/>
        <a:p>
          <a:endParaRPr lang="en-US"/>
        </a:p>
      </dgm:t>
    </dgm:pt>
    <dgm:pt modelId="{41BC3CE9-E634-4E53-8CB0-BD8D60ED3B2B}">
      <dgm:prSet custT="1"/>
      <dgm:spPr/>
      <dgm:t>
        <a:bodyPr/>
        <a:lstStyle/>
        <a:p>
          <a:r>
            <a:rPr lang="de-DE" sz="1600" dirty="0"/>
            <a:t>Different stakeholders might take priority in different contexts, and who counts as a stakeholder might evolve over time.</a:t>
          </a:r>
          <a:endParaRPr lang="en-US" sz="1600" dirty="0"/>
        </a:p>
      </dgm:t>
    </dgm:pt>
    <dgm:pt modelId="{CB20E8DF-E0CA-409F-A527-79B3088A8642}" type="parTrans" cxnId="{FAFED911-429B-405E-B430-DB1062346978}">
      <dgm:prSet/>
      <dgm:spPr/>
      <dgm:t>
        <a:bodyPr/>
        <a:lstStyle/>
        <a:p>
          <a:endParaRPr lang="en-US"/>
        </a:p>
      </dgm:t>
    </dgm:pt>
    <dgm:pt modelId="{3F91DD23-5217-4A56-9175-B0FEA7ABE031}" type="sibTrans" cxnId="{FAFED911-429B-405E-B430-DB1062346978}">
      <dgm:prSet/>
      <dgm:spPr/>
      <dgm:t>
        <a:bodyPr/>
        <a:lstStyle/>
        <a:p>
          <a:endParaRPr lang="en-US"/>
        </a:p>
      </dgm:t>
    </dgm:pt>
    <dgm:pt modelId="{A059EF08-DC85-0C49-92D8-574978C28D9C}" type="pres">
      <dgm:prSet presAssocID="{9DE73EE1-4917-45DA-AEF3-A2513EF95A2F}" presName="linear" presStyleCnt="0">
        <dgm:presLayoutVars>
          <dgm:animLvl val="lvl"/>
          <dgm:resizeHandles val="exact"/>
        </dgm:presLayoutVars>
      </dgm:prSet>
      <dgm:spPr/>
    </dgm:pt>
    <dgm:pt modelId="{F1A1FA72-005E-434F-BA93-FFF06F07CBC6}" type="pres">
      <dgm:prSet presAssocID="{BC7D93B2-B56F-4579-892A-B6483264BFD6}" presName="parentText" presStyleLbl="node1" presStyleIdx="0" presStyleCnt="4" custScaleY="117782" custLinFactY="-3738" custLinFactNeighborY="-100000">
        <dgm:presLayoutVars>
          <dgm:chMax val="0"/>
          <dgm:bulletEnabled val="1"/>
        </dgm:presLayoutVars>
      </dgm:prSet>
      <dgm:spPr/>
    </dgm:pt>
    <dgm:pt modelId="{C2E66DBE-ECEF-BA4A-96F2-646F98D57ADD}" type="pres">
      <dgm:prSet presAssocID="{5B268A16-159B-46C2-910B-D5DF322D1871}" presName="spacer" presStyleCnt="0"/>
      <dgm:spPr/>
    </dgm:pt>
    <dgm:pt modelId="{8032F9F1-BE94-764A-A679-7633DD6BECAA}" type="pres">
      <dgm:prSet presAssocID="{E6D60CC0-77FA-4C4B-ABFC-240571A18EA5}" presName="parentText" presStyleLbl="node1" presStyleIdx="1" presStyleCnt="4" custScaleY="133100">
        <dgm:presLayoutVars>
          <dgm:chMax val="0"/>
          <dgm:bulletEnabled val="1"/>
        </dgm:presLayoutVars>
      </dgm:prSet>
      <dgm:spPr/>
    </dgm:pt>
    <dgm:pt modelId="{DF0CC730-9117-AA42-820E-0837985250E3}" type="pres">
      <dgm:prSet presAssocID="{722C67CE-2135-4051-B7B6-22ECF4AD5745}" presName="spacer" presStyleCnt="0"/>
      <dgm:spPr/>
    </dgm:pt>
    <dgm:pt modelId="{C71AAD60-A079-C843-B7B6-D273856DE409}" type="pres">
      <dgm:prSet presAssocID="{0F48EEF7-841F-4770-97F1-1F62E85CF52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7A3617-1EC7-9D43-89DA-09A88D59737C}" type="pres">
      <dgm:prSet presAssocID="{B7D489FD-5C93-43C0-8FE5-A1C427273D0A}" presName="spacer" presStyleCnt="0"/>
      <dgm:spPr/>
    </dgm:pt>
    <dgm:pt modelId="{7EC6B734-594B-1E4B-9D0D-1B8DC661C319}" type="pres">
      <dgm:prSet presAssocID="{41BC3CE9-E634-4E53-8CB0-BD8D60ED3B2B}" presName="parentText" presStyleLbl="node1" presStyleIdx="3" presStyleCnt="4" custScaleY="121000">
        <dgm:presLayoutVars>
          <dgm:chMax val="0"/>
          <dgm:bulletEnabled val="1"/>
        </dgm:presLayoutVars>
      </dgm:prSet>
      <dgm:spPr/>
    </dgm:pt>
  </dgm:ptLst>
  <dgm:cxnLst>
    <dgm:cxn modelId="{1489DF0F-5324-440D-91FA-7ADB6D6156F4}" srcId="{9DE73EE1-4917-45DA-AEF3-A2513EF95A2F}" destId="{BC7D93B2-B56F-4579-892A-B6483264BFD6}" srcOrd="0" destOrd="0" parTransId="{7D72D797-7E83-4365-BBCD-172E3BF05520}" sibTransId="{5B268A16-159B-46C2-910B-D5DF322D1871}"/>
    <dgm:cxn modelId="{FAFED911-429B-405E-B430-DB1062346978}" srcId="{9DE73EE1-4917-45DA-AEF3-A2513EF95A2F}" destId="{41BC3CE9-E634-4E53-8CB0-BD8D60ED3B2B}" srcOrd="3" destOrd="0" parTransId="{CB20E8DF-E0CA-409F-A527-79B3088A8642}" sibTransId="{3F91DD23-5217-4A56-9175-B0FEA7ABE031}"/>
    <dgm:cxn modelId="{C81AE515-B334-2144-A775-93F3CE02E4CC}" type="presOf" srcId="{E6D60CC0-77FA-4C4B-ABFC-240571A18EA5}" destId="{8032F9F1-BE94-764A-A679-7633DD6BECAA}" srcOrd="0" destOrd="0" presId="urn:microsoft.com/office/officeart/2005/8/layout/vList2"/>
    <dgm:cxn modelId="{BAEC8470-1EB4-B242-B6D8-1CFE6716F32B}" type="presOf" srcId="{0F48EEF7-841F-4770-97F1-1F62E85CF52D}" destId="{C71AAD60-A079-C843-B7B6-D273856DE409}" srcOrd="0" destOrd="0" presId="urn:microsoft.com/office/officeart/2005/8/layout/vList2"/>
    <dgm:cxn modelId="{B3247072-E23E-B24E-9B61-55A2E1816C4C}" type="presOf" srcId="{41BC3CE9-E634-4E53-8CB0-BD8D60ED3B2B}" destId="{7EC6B734-594B-1E4B-9D0D-1B8DC661C319}" srcOrd="0" destOrd="0" presId="urn:microsoft.com/office/officeart/2005/8/layout/vList2"/>
    <dgm:cxn modelId="{0AE325A1-108F-4F29-B287-E017A4EC4639}" srcId="{9DE73EE1-4917-45DA-AEF3-A2513EF95A2F}" destId="{0F48EEF7-841F-4770-97F1-1F62E85CF52D}" srcOrd="2" destOrd="0" parTransId="{1378A766-7BAD-4C45-924A-924AB4147F79}" sibTransId="{B7D489FD-5C93-43C0-8FE5-A1C427273D0A}"/>
    <dgm:cxn modelId="{3164EDBE-1F37-C245-BB10-1D40894D0B22}" type="presOf" srcId="{9DE73EE1-4917-45DA-AEF3-A2513EF95A2F}" destId="{A059EF08-DC85-0C49-92D8-574978C28D9C}" srcOrd="0" destOrd="0" presId="urn:microsoft.com/office/officeart/2005/8/layout/vList2"/>
    <dgm:cxn modelId="{C81C08C1-E4D5-B240-85F0-C2DF15981C6F}" type="presOf" srcId="{BC7D93B2-B56F-4579-892A-B6483264BFD6}" destId="{F1A1FA72-005E-434F-BA93-FFF06F07CBC6}" srcOrd="0" destOrd="0" presId="urn:microsoft.com/office/officeart/2005/8/layout/vList2"/>
    <dgm:cxn modelId="{EF0D5CFB-2076-4B16-9C9B-38523034A3CC}" srcId="{9DE73EE1-4917-45DA-AEF3-A2513EF95A2F}" destId="{E6D60CC0-77FA-4C4B-ABFC-240571A18EA5}" srcOrd="1" destOrd="0" parTransId="{D9BEBABD-4004-4F2B-BDBE-936D244F814C}" sibTransId="{722C67CE-2135-4051-B7B6-22ECF4AD5745}"/>
    <dgm:cxn modelId="{714A2D50-2AB2-444C-9A1D-1556C53DF6E5}" type="presParOf" srcId="{A059EF08-DC85-0C49-92D8-574978C28D9C}" destId="{F1A1FA72-005E-434F-BA93-FFF06F07CBC6}" srcOrd="0" destOrd="0" presId="urn:microsoft.com/office/officeart/2005/8/layout/vList2"/>
    <dgm:cxn modelId="{6215E99B-EB89-3A4C-B023-8438BDF045EF}" type="presParOf" srcId="{A059EF08-DC85-0C49-92D8-574978C28D9C}" destId="{C2E66DBE-ECEF-BA4A-96F2-646F98D57ADD}" srcOrd="1" destOrd="0" presId="urn:microsoft.com/office/officeart/2005/8/layout/vList2"/>
    <dgm:cxn modelId="{7F564A61-9DBB-B04A-A67B-6D741B42786F}" type="presParOf" srcId="{A059EF08-DC85-0C49-92D8-574978C28D9C}" destId="{8032F9F1-BE94-764A-A679-7633DD6BECAA}" srcOrd="2" destOrd="0" presId="urn:microsoft.com/office/officeart/2005/8/layout/vList2"/>
    <dgm:cxn modelId="{2259A215-505F-C344-9BB2-A2B5A9CB3E91}" type="presParOf" srcId="{A059EF08-DC85-0C49-92D8-574978C28D9C}" destId="{DF0CC730-9117-AA42-820E-0837985250E3}" srcOrd="3" destOrd="0" presId="urn:microsoft.com/office/officeart/2005/8/layout/vList2"/>
    <dgm:cxn modelId="{CF049EE3-929B-CF43-970D-375B510CA981}" type="presParOf" srcId="{A059EF08-DC85-0C49-92D8-574978C28D9C}" destId="{C71AAD60-A079-C843-B7B6-D273856DE409}" srcOrd="4" destOrd="0" presId="urn:microsoft.com/office/officeart/2005/8/layout/vList2"/>
    <dgm:cxn modelId="{27BB9623-E146-474B-9605-D41837E4024B}" type="presParOf" srcId="{A059EF08-DC85-0C49-92D8-574978C28D9C}" destId="{EC7A3617-1EC7-9D43-89DA-09A88D59737C}" srcOrd="5" destOrd="0" presId="urn:microsoft.com/office/officeart/2005/8/layout/vList2"/>
    <dgm:cxn modelId="{1227B214-F380-B144-847A-B0FA5E1D0297}" type="presParOf" srcId="{A059EF08-DC85-0C49-92D8-574978C28D9C}" destId="{7EC6B734-594B-1E4B-9D0D-1B8DC661C31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575D58A-8605-422B-AD99-918B89CAFF6E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CFF98D-BFFB-4513-A77C-A7A96EFDE987}">
      <dgm:prSet custT="1"/>
      <dgm:spPr/>
      <dgm:t>
        <a:bodyPr/>
        <a:lstStyle/>
        <a:p>
          <a:r>
            <a:rPr lang="en-US" sz="1800" baseline="0" dirty="0"/>
            <a:t>Common sources of ethical crisis:</a:t>
          </a:r>
          <a:endParaRPr lang="en-US" sz="1800" dirty="0"/>
        </a:p>
      </dgm:t>
    </dgm:pt>
    <dgm:pt modelId="{1C82181F-04AA-41F1-8092-91FF03EA40D0}" type="parTrans" cxnId="{714BFDDA-96B9-4F3F-A357-67BB39FAA8DE}">
      <dgm:prSet/>
      <dgm:spPr/>
      <dgm:t>
        <a:bodyPr/>
        <a:lstStyle/>
        <a:p>
          <a:endParaRPr lang="en-US"/>
        </a:p>
      </dgm:t>
    </dgm:pt>
    <dgm:pt modelId="{9DEA50A6-6657-4A77-8608-18E5F73905A5}" type="sibTrans" cxnId="{714BFDDA-96B9-4F3F-A357-67BB39FAA8DE}">
      <dgm:prSet/>
      <dgm:spPr/>
      <dgm:t>
        <a:bodyPr/>
        <a:lstStyle/>
        <a:p>
          <a:endParaRPr lang="en-US"/>
        </a:p>
      </dgm:t>
    </dgm:pt>
    <dgm:pt modelId="{8C347D67-D65E-45C8-B1DB-4FBA131D3029}">
      <dgm:prSet/>
      <dgm:spPr/>
      <dgm:t>
        <a:bodyPr/>
        <a:lstStyle/>
        <a:p>
          <a:r>
            <a:rPr lang="en-US" baseline="0" dirty="0"/>
            <a:t>Leadership scandal</a:t>
          </a:r>
          <a:endParaRPr lang="en-US" dirty="0"/>
        </a:p>
      </dgm:t>
    </dgm:pt>
    <dgm:pt modelId="{B8922615-1847-40B5-B8EC-5302D79795D6}" type="parTrans" cxnId="{C2291D95-E478-4E95-8EFF-2640E135DC72}">
      <dgm:prSet/>
      <dgm:spPr/>
      <dgm:t>
        <a:bodyPr/>
        <a:lstStyle/>
        <a:p>
          <a:endParaRPr lang="en-US"/>
        </a:p>
      </dgm:t>
    </dgm:pt>
    <dgm:pt modelId="{D93F0686-7AA3-4896-9B8E-B852C771168C}" type="sibTrans" cxnId="{C2291D95-E478-4E95-8EFF-2640E135DC72}">
      <dgm:prSet/>
      <dgm:spPr/>
      <dgm:t>
        <a:bodyPr/>
        <a:lstStyle/>
        <a:p>
          <a:endParaRPr lang="en-US"/>
        </a:p>
      </dgm:t>
    </dgm:pt>
    <dgm:pt modelId="{640D660A-7FBA-4411-BDAB-2A45133B2653}">
      <dgm:prSet/>
      <dgm:spPr/>
      <dgm:t>
        <a:bodyPr/>
        <a:lstStyle/>
        <a:p>
          <a:r>
            <a:rPr lang="en-US" baseline="0" dirty="0"/>
            <a:t>Data breach</a:t>
          </a:r>
          <a:endParaRPr lang="en-US" dirty="0"/>
        </a:p>
      </dgm:t>
    </dgm:pt>
    <dgm:pt modelId="{65570BC1-C02B-4A9F-BC7E-BE5A6A6C97F3}" type="parTrans" cxnId="{96CA60A3-26C6-44F7-B66B-8394240D444C}">
      <dgm:prSet/>
      <dgm:spPr/>
      <dgm:t>
        <a:bodyPr/>
        <a:lstStyle/>
        <a:p>
          <a:endParaRPr lang="en-US"/>
        </a:p>
      </dgm:t>
    </dgm:pt>
    <dgm:pt modelId="{C325D68C-C5BE-4148-AB91-A0E3AB8DFBC1}" type="sibTrans" cxnId="{96CA60A3-26C6-44F7-B66B-8394240D444C}">
      <dgm:prSet/>
      <dgm:spPr/>
      <dgm:t>
        <a:bodyPr/>
        <a:lstStyle/>
        <a:p>
          <a:endParaRPr lang="en-US"/>
        </a:p>
      </dgm:t>
    </dgm:pt>
    <dgm:pt modelId="{543BE677-A8CD-4D1C-B9F7-474915DE7907}">
      <dgm:prSet/>
      <dgm:spPr/>
      <dgm:t>
        <a:bodyPr/>
        <a:lstStyle/>
        <a:p>
          <a:r>
            <a:rPr lang="en-US" baseline="0" dirty="0"/>
            <a:t>Product malfunction or misuse</a:t>
          </a:r>
          <a:endParaRPr lang="en-US" dirty="0"/>
        </a:p>
      </dgm:t>
    </dgm:pt>
    <dgm:pt modelId="{7E0A68F8-F305-4E61-8E3B-7113711D0C4F}" type="parTrans" cxnId="{52276705-1D27-4979-91A3-3AD4A81671C7}">
      <dgm:prSet/>
      <dgm:spPr/>
      <dgm:t>
        <a:bodyPr/>
        <a:lstStyle/>
        <a:p>
          <a:endParaRPr lang="en-US"/>
        </a:p>
      </dgm:t>
    </dgm:pt>
    <dgm:pt modelId="{0B2ECEAB-B3F1-4397-914A-94C641E30AA3}" type="sibTrans" cxnId="{52276705-1D27-4979-91A3-3AD4A81671C7}">
      <dgm:prSet/>
      <dgm:spPr/>
      <dgm:t>
        <a:bodyPr/>
        <a:lstStyle/>
        <a:p>
          <a:endParaRPr lang="en-US"/>
        </a:p>
      </dgm:t>
    </dgm:pt>
    <dgm:pt modelId="{429E8C34-978A-409A-9234-7A1BC02411E5}">
      <dgm:prSet/>
      <dgm:spPr/>
      <dgm:t>
        <a:bodyPr/>
        <a:lstStyle/>
        <a:p>
          <a:r>
            <a:rPr lang="en-US" baseline="0" dirty="0"/>
            <a:t>Employee misconduct</a:t>
          </a:r>
          <a:endParaRPr lang="en-US" dirty="0"/>
        </a:p>
      </dgm:t>
    </dgm:pt>
    <dgm:pt modelId="{AC9BC447-E6CF-4DBE-9882-F68714E43C74}" type="parTrans" cxnId="{9017C494-4214-4840-9490-24CA11806C01}">
      <dgm:prSet/>
      <dgm:spPr/>
      <dgm:t>
        <a:bodyPr/>
        <a:lstStyle/>
        <a:p>
          <a:endParaRPr lang="en-US"/>
        </a:p>
      </dgm:t>
    </dgm:pt>
    <dgm:pt modelId="{1C32777D-C68A-4BA5-AC46-1B42A68B59EE}" type="sibTrans" cxnId="{9017C494-4214-4840-9490-24CA11806C01}">
      <dgm:prSet/>
      <dgm:spPr/>
      <dgm:t>
        <a:bodyPr/>
        <a:lstStyle/>
        <a:p>
          <a:endParaRPr lang="en-US"/>
        </a:p>
      </dgm:t>
    </dgm:pt>
    <dgm:pt modelId="{8352FB28-B109-41DF-B6B6-058066FC9D14}">
      <dgm:prSet custT="1"/>
      <dgm:spPr/>
      <dgm:t>
        <a:bodyPr/>
        <a:lstStyle/>
        <a:p>
          <a:r>
            <a:rPr lang="en-US" sz="1800" baseline="0" dirty="0"/>
            <a:t>Guidelines for crisis communication include providing timely information on:</a:t>
          </a:r>
          <a:endParaRPr lang="en-US" sz="1800" dirty="0"/>
        </a:p>
      </dgm:t>
    </dgm:pt>
    <dgm:pt modelId="{7D183A92-BE64-49F1-9667-71CAC2D1EA5D}" type="parTrans" cxnId="{4D284F52-EA99-454A-8350-23EB53456BA5}">
      <dgm:prSet/>
      <dgm:spPr/>
      <dgm:t>
        <a:bodyPr/>
        <a:lstStyle/>
        <a:p>
          <a:endParaRPr lang="en-US"/>
        </a:p>
      </dgm:t>
    </dgm:pt>
    <dgm:pt modelId="{B317DCE9-F872-41D1-B58A-3F850C280CD5}" type="sibTrans" cxnId="{4D284F52-EA99-454A-8350-23EB53456BA5}">
      <dgm:prSet/>
      <dgm:spPr/>
      <dgm:t>
        <a:bodyPr/>
        <a:lstStyle/>
        <a:p>
          <a:endParaRPr lang="en-US"/>
        </a:p>
      </dgm:t>
    </dgm:pt>
    <dgm:pt modelId="{33600497-A928-4652-8474-897F41906297}">
      <dgm:prSet/>
      <dgm:spPr/>
      <dgm:t>
        <a:bodyPr/>
        <a:lstStyle/>
        <a:p>
          <a:r>
            <a:rPr lang="en-US" baseline="0" dirty="0"/>
            <a:t>Source of the problem</a:t>
          </a:r>
          <a:endParaRPr lang="en-US" dirty="0"/>
        </a:p>
      </dgm:t>
    </dgm:pt>
    <dgm:pt modelId="{AC433AAB-08D9-4CA8-A5A0-FA3B77EAE68B}" type="parTrans" cxnId="{7FB2EB50-E472-42EC-A915-AA98901A9BA6}">
      <dgm:prSet/>
      <dgm:spPr/>
      <dgm:t>
        <a:bodyPr/>
        <a:lstStyle/>
        <a:p>
          <a:endParaRPr lang="en-US"/>
        </a:p>
      </dgm:t>
    </dgm:pt>
    <dgm:pt modelId="{F8834496-E83A-420F-957C-39EBFA42C6A9}" type="sibTrans" cxnId="{7FB2EB50-E472-42EC-A915-AA98901A9BA6}">
      <dgm:prSet/>
      <dgm:spPr/>
      <dgm:t>
        <a:bodyPr/>
        <a:lstStyle/>
        <a:p>
          <a:endParaRPr lang="en-US"/>
        </a:p>
      </dgm:t>
    </dgm:pt>
    <dgm:pt modelId="{39FE751F-07D7-4431-B19A-AFA761EEBA55}">
      <dgm:prSet/>
      <dgm:spPr/>
      <dgm:t>
        <a:bodyPr/>
        <a:lstStyle/>
        <a:p>
          <a:r>
            <a:rPr lang="en-US" baseline="0" dirty="0"/>
            <a:t>Efforts underway to contain and investigate the problem</a:t>
          </a:r>
          <a:endParaRPr lang="en-US" dirty="0"/>
        </a:p>
      </dgm:t>
    </dgm:pt>
    <dgm:pt modelId="{DB06083B-205C-486C-A28F-81F5536E7CB6}" type="parTrans" cxnId="{A8EAD3A9-3636-4B4A-B021-9E84C21C9C31}">
      <dgm:prSet/>
      <dgm:spPr/>
      <dgm:t>
        <a:bodyPr/>
        <a:lstStyle/>
        <a:p>
          <a:endParaRPr lang="en-US"/>
        </a:p>
      </dgm:t>
    </dgm:pt>
    <dgm:pt modelId="{D7E93723-614F-4C64-A63C-7AE73D852D90}" type="sibTrans" cxnId="{A8EAD3A9-3636-4B4A-B021-9E84C21C9C31}">
      <dgm:prSet/>
      <dgm:spPr/>
      <dgm:t>
        <a:bodyPr/>
        <a:lstStyle/>
        <a:p>
          <a:endParaRPr lang="en-US"/>
        </a:p>
      </dgm:t>
    </dgm:pt>
    <dgm:pt modelId="{6F1E73C0-D510-48B2-BAC1-70FD6740757E}">
      <dgm:prSet/>
      <dgm:spPr/>
      <dgm:t>
        <a:bodyPr/>
        <a:lstStyle/>
        <a:p>
          <a:r>
            <a:rPr lang="en-US" baseline="0" dirty="0"/>
            <a:t>Plans for corrective, compensatory, or disciplinary action </a:t>
          </a:r>
          <a:endParaRPr lang="en-US" dirty="0"/>
        </a:p>
      </dgm:t>
    </dgm:pt>
    <dgm:pt modelId="{7344E8ED-C4B4-4540-841B-5769AFA0D594}" type="parTrans" cxnId="{A01E07F4-272F-4F63-BE10-5EFC5EF9685E}">
      <dgm:prSet/>
      <dgm:spPr/>
      <dgm:t>
        <a:bodyPr/>
        <a:lstStyle/>
        <a:p>
          <a:endParaRPr lang="en-US"/>
        </a:p>
      </dgm:t>
    </dgm:pt>
    <dgm:pt modelId="{589C868B-6C0C-4014-AE6E-A8493E1F8EC5}" type="sibTrans" cxnId="{A01E07F4-272F-4F63-BE10-5EFC5EF9685E}">
      <dgm:prSet/>
      <dgm:spPr/>
      <dgm:t>
        <a:bodyPr/>
        <a:lstStyle/>
        <a:p>
          <a:endParaRPr lang="en-US"/>
        </a:p>
      </dgm:t>
    </dgm:pt>
    <dgm:pt modelId="{94657387-561D-48CD-9C92-A7C219588FAE}">
      <dgm:prSet/>
      <dgm:spPr/>
      <dgm:t>
        <a:bodyPr/>
        <a:lstStyle/>
        <a:p>
          <a:r>
            <a:rPr lang="en-US" baseline="0" dirty="0"/>
            <a:t>Opportunities for affected individuals to voice questions or concerns</a:t>
          </a:r>
          <a:endParaRPr lang="en-US" dirty="0"/>
        </a:p>
      </dgm:t>
    </dgm:pt>
    <dgm:pt modelId="{6983D224-8D78-4166-A40D-3C33E802A56E}" type="parTrans" cxnId="{404492E5-3F0E-457C-822C-CACF43161AB0}">
      <dgm:prSet/>
      <dgm:spPr/>
      <dgm:t>
        <a:bodyPr/>
        <a:lstStyle/>
        <a:p>
          <a:endParaRPr lang="en-US"/>
        </a:p>
      </dgm:t>
    </dgm:pt>
    <dgm:pt modelId="{F8B7AF7D-9D55-49D9-BDF2-3713B446BE54}" type="sibTrans" cxnId="{404492E5-3F0E-457C-822C-CACF43161AB0}">
      <dgm:prSet/>
      <dgm:spPr/>
      <dgm:t>
        <a:bodyPr/>
        <a:lstStyle/>
        <a:p>
          <a:endParaRPr lang="en-US"/>
        </a:p>
      </dgm:t>
    </dgm:pt>
    <dgm:pt modelId="{6CE2AE92-8AA1-462C-AFE3-8353591742E7}">
      <dgm:prSet/>
      <dgm:spPr/>
      <dgm:t>
        <a:bodyPr/>
        <a:lstStyle/>
        <a:p>
          <a:r>
            <a:rPr lang="en-US" baseline="0" dirty="0"/>
            <a:t>Updates on the progress of the resolution</a:t>
          </a:r>
          <a:endParaRPr lang="en-US" dirty="0"/>
        </a:p>
      </dgm:t>
    </dgm:pt>
    <dgm:pt modelId="{37EAEF8B-D3EB-4642-90DA-85FE46351EB5}" type="parTrans" cxnId="{91140A13-B42B-4225-9CDB-E0A91FF9FD07}">
      <dgm:prSet/>
      <dgm:spPr/>
      <dgm:t>
        <a:bodyPr/>
        <a:lstStyle/>
        <a:p>
          <a:endParaRPr lang="en-US"/>
        </a:p>
      </dgm:t>
    </dgm:pt>
    <dgm:pt modelId="{90D456DC-66A9-41B9-97FE-F81F4AD1BD51}" type="sibTrans" cxnId="{91140A13-B42B-4225-9CDB-E0A91FF9FD07}">
      <dgm:prSet/>
      <dgm:spPr/>
      <dgm:t>
        <a:bodyPr/>
        <a:lstStyle/>
        <a:p>
          <a:endParaRPr lang="en-US"/>
        </a:p>
      </dgm:t>
    </dgm:pt>
    <dgm:pt modelId="{C4DCFD4F-B134-774D-9E8F-F1249BFE7A47}" type="pres">
      <dgm:prSet presAssocID="{E575D58A-8605-422B-AD99-918B89CAFF6E}" presName="linear" presStyleCnt="0">
        <dgm:presLayoutVars>
          <dgm:dir/>
          <dgm:animLvl val="lvl"/>
          <dgm:resizeHandles val="exact"/>
        </dgm:presLayoutVars>
      </dgm:prSet>
      <dgm:spPr/>
    </dgm:pt>
    <dgm:pt modelId="{E541352C-DD11-5E47-815B-2E75FADBBD72}" type="pres">
      <dgm:prSet presAssocID="{06CFF98D-BFFB-4513-A77C-A7A96EFDE987}" presName="parentLin" presStyleCnt="0"/>
      <dgm:spPr/>
    </dgm:pt>
    <dgm:pt modelId="{2F1997DA-DAC7-2045-A811-2688EA2CC69A}" type="pres">
      <dgm:prSet presAssocID="{06CFF98D-BFFB-4513-A77C-A7A96EFDE987}" presName="parentLeftMargin" presStyleLbl="node1" presStyleIdx="0" presStyleCnt="2"/>
      <dgm:spPr/>
    </dgm:pt>
    <dgm:pt modelId="{73747607-6A8E-0F48-B4FE-D326EF56D0B2}" type="pres">
      <dgm:prSet presAssocID="{06CFF98D-BFFB-4513-A77C-A7A96EFDE98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8CEEF5-5F0B-454E-AECD-BEEEB9378357}" type="pres">
      <dgm:prSet presAssocID="{06CFF98D-BFFB-4513-A77C-A7A96EFDE987}" presName="negativeSpace" presStyleCnt="0"/>
      <dgm:spPr/>
    </dgm:pt>
    <dgm:pt modelId="{9521ABC9-E500-034A-A39E-52744BDF743B}" type="pres">
      <dgm:prSet presAssocID="{06CFF98D-BFFB-4513-A77C-A7A96EFDE987}" presName="childText" presStyleLbl="conFgAcc1" presStyleIdx="0" presStyleCnt="2">
        <dgm:presLayoutVars>
          <dgm:bulletEnabled val="1"/>
        </dgm:presLayoutVars>
      </dgm:prSet>
      <dgm:spPr/>
    </dgm:pt>
    <dgm:pt modelId="{F24EF938-2BB0-4343-A3EC-E95D581C1E6F}" type="pres">
      <dgm:prSet presAssocID="{9DEA50A6-6657-4A77-8608-18E5F73905A5}" presName="spaceBetweenRectangles" presStyleCnt="0"/>
      <dgm:spPr/>
    </dgm:pt>
    <dgm:pt modelId="{9E7BC21B-41AE-8B47-B330-E9F6F26E9FBF}" type="pres">
      <dgm:prSet presAssocID="{8352FB28-B109-41DF-B6B6-058066FC9D14}" presName="parentLin" presStyleCnt="0"/>
      <dgm:spPr/>
    </dgm:pt>
    <dgm:pt modelId="{1DDFFE78-07A5-2740-BCC3-6877AD36DF3D}" type="pres">
      <dgm:prSet presAssocID="{8352FB28-B109-41DF-B6B6-058066FC9D14}" presName="parentLeftMargin" presStyleLbl="node1" presStyleIdx="0" presStyleCnt="2"/>
      <dgm:spPr/>
    </dgm:pt>
    <dgm:pt modelId="{4C87661E-736D-5D41-B7CE-EE0D064A6659}" type="pres">
      <dgm:prSet presAssocID="{8352FB28-B109-41DF-B6B6-058066FC9D14}" presName="parentText" presStyleLbl="node1" presStyleIdx="1" presStyleCnt="2" custScaleX="142857" custLinFactNeighborX="-32685" custLinFactNeighborY="-15256">
        <dgm:presLayoutVars>
          <dgm:chMax val="0"/>
          <dgm:bulletEnabled val="1"/>
        </dgm:presLayoutVars>
      </dgm:prSet>
      <dgm:spPr/>
    </dgm:pt>
    <dgm:pt modelId="{DE26231B-AC33-FF4C-85D2-42A50E9128EA}" type="pres">
      <dgm:prSet presAssocID="{8352FB28-B109-41DF-B6B6-058066FC9D14}" presName="negativeSpace" presStyleCnt="0"/>
      <dgm:spPr/>
    </dgm:pt>
    <dgm:pt modelId="{C5B9F71F-7357-3C46-AE3A-E4DF7C43E3E5}" type="pres">
      <dgm:prSet presAssocID="{8352FB28-B109-41DF-B6B6-058066FC9D1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2129D04-1886-2D4E-8D15-1894B6DF788E}" type="presOf" srcId="{8352FB28-B109-41DF-B6B6-058066FC9D14}" destId="{1DDFFE78-07A5-2740-BCC3-6877AD36DF3D}" srcOrd="0" destOrd="0" presId="urn:microsoft.com/office/officeart/2005/8/layout/list1"/>
    <dgm:cxn modelId="{52276705-1D27-4979-91A3-3AD4A81671C7}" srcId="{06CFF98D-BFFB-4513-A77C-A7A96EFDE987}" destId="{543BE677-A8CD-4D1C-B9F7-474915DE7907}" srcOrd="2" destOrd="0" parTransId="{7E0A68F8-F305-4E61-8E3B-7113711D0C4F}" sibTransId="{0B2ECEAB-B3F1-4397-914A-94C641E30AA3}"/>
    <dgm:cxn modelId="{91140A13-B42B-4225-9CDB-E0A91FF9FD07}" srcId="{8352FB28-B109-41DF-B6B6-058066FC9D14}" destId="{6CE2AE92-8AA1-462C-AFE3-8353591742E7}" srcOrd="4" destOrd="0" parTransId="{37EAEF8B-D3EB-4642-90DA-85FE46351EB5}" sibTransId="{90D456DC-66A9-41B9-97FE-F81F4AD1BD51}"/>
    <dgm:cxn modelId="{88903C15-FEBB-4F4C-972B-E08E8DB15EE4}" type="presOf" srcId="{06CFF98D-BFFB-4513-A77C-A7A96EFDE987}" destId="{2F1997DA-DAC7-2045-A811-2688EA2CC69A}" srcOrd="0" destOrd="0" presId="urn:microsoft.com/office/officeart/2005/8/layout/list1"/>
    <dgm:cxn modelId="{F368D743-DD1F-594A-9B1E-8A5E3E9CD162}" type="presOf" srcId="{94657387-561D-48CD-9C92-A7C219588FAE}" destId="{C5B9F71F-7357-3C46-AE3A-E4DF7C43E3E5}" srcOrd="0" destOrd="3" presId="urn:microsoft.com/office/officeart/2005/8/layout/list1"/>
    <dgm:cxn modelId="{800B8549-A834-7741-8CDC-A182E34A6064}" type="presOf" srcId="{E575D58A-8605-422B-AD99-918B89CAFF6E}" destId="{C4DCFD4F-B134-774D-9E8F-F1249BFE7A47}" srcOrd="0" destOrd="0" presId="urn:microsoft.com/office/officeart/2005/8/layout/list1"/>
    <dgm:cxn modelId="{9BDCF66C-04DC-194B-B419-666F6D67EE51}" type="presOf" srcId="{640D660A-7FBA-4411-BDAB-2A45133B2653}" destId="{9521ABC9-E500-034A-A39E-52744BDF743B}" srcOrd="0" destOrd="1" presId="urn:microsoft.com/office/officeart/2005/8/layout/list1"/>
    <dgm:cxn modelId="{1DB2B96D-4BA1-B24D-B6FF-358211537BE5}" type="presOf" srcId="{33600497-A928-4652-8474-897F41906297}" destId="{C5B9F71F-7357-3C46-AE3A-E4DF7C43E3E5}" srcOrd="0" destOrd="0" presId="urn:microsoft.com/office/officeart/2005/8/layout/list1"/>
    <dgm:cxn modelId="{7FB2EB50-E472-42EC-A915-AA98901A9BA6}" srcId="{8352FB28-B109-41DF-B6B6-058066FC9D14}" destId="{33600497-A928-4652-8474-897F41906297}" srcOrd="0" destOrd="0" parTransId="{AC433AAB-08D9-4CA8-A5A0-FA3B77EAE68B}" sibTransId="{F8834496-E83A-420F-957C-39EBFA42C6A9}"/>
    <dgm:cxn modelId="{C11F8071-893C-0644-9C17-81AC1142FA53}" type="presOf" srcId="{8352FB28-B109-41DF-B6B6-058066FC9D14}" destId="{4C87661E-736D-5D41-B7CE-EE0D064A6659}" srcOrd="1" destOrd="0" presId="urn:microsoft.com/office/officeart/2005/8/layout/list1"/>
    <dgm:cxn modelId="{4D284F52-EA99-454A-8350-23EB53456BA5}" srcId="{E575D58A-8605-422B-AD99-918B89CAFF6E}" destId="{8352FB28-B109-41DF-B6B6-058066FC9D14}" srcOrd="1" destOrd="0" parTransId="{7D183A92-BE64-49F1-9667-71CAC2D1EA5D}" sibTransId="{B317DCE9-F872-41D1-B58A-3F850C280CD5}"/>
    <dgm:cxn modelId="{56138B76-37D9-1847-A12B-D91F4B8CD6A5}" type="presOf" srcId="{39FE751F-07D7-4431-B19A-AFA761EEBA55}" destId="{C5B9F71F-7357-3C46-AE3A-E4DF7C43E3E5}" srcOrd="0" destOrd="1" presId="urn:microsoft.com/office/officeart/2005/8/layout/list1"/>
    <dgm:cxn modelId="{1D497178-E94C-A640-A5CB-97899D3BADCA}" type="presOf" srcId="{06CFF98D-BFFB-4513-A77C-A7A96EFDE987}" destId="{73747607-6A8E-0F48-B4FE-D326EF56D0B2}" srcOrd="1" destOrd="0" presId="urn:microsoft.com/office/officeart/2005/8/layout/list1"/>
    <dgm:cxn modelId="{9017C494-4214-4840-9490-24CA11806C01}" srcId="{06CFF98D-BFFB-4513-A77C-A7A96EFDE987}" destId="{429E8C34-978A-409A-9234-7A1BC02411E5}" srcOrd="3" destOrd="0" parTransId="{AC9BC447-E6CF-4DBE-9882-F68714E43C74}" sibTransId="{1C32777D-C68A-4BA5-AC46-1B42A68B59EE}"/>
    <dgm:cxn modelId="{C2291D95-E478-4E95-8EFF-2640E135DC72}" srcId="{06CFF98D-BFFB-4513-A77C-A7A96EFDE987}" destId="{8C347D67-D65E-45C8-B1DB-4FBA131D3029}" srcOrd="0" destOrd="0" parTransId="{B8922615-1847-40B5-B8EC-5302D79795D6}" sibTransId="{D93F0686-7AA3-4896-9B8E-B852C771168C}"/>
    <dgm:cxn modelId="{5C7E5AA2-6B8E-AD43-916D-3F1503FE7CA6}" type="presOf" srcId="{8C347D67-D65E-45C8-B1DB-4FBA131D3029}" destId="{9521ABC9-E500-034A-A39E-52744BDF743B}" srcOrd="0" destOrd="0" presId="urn:microsoft.com/office/officeart/2005/8/layout/list1"/>
    <dgm:cxn modelId="{96CA60A3-26C6-44F7-B66B-8394240D444C}" srcId="{06CFF98D-BFFB-4513-A77C-A7A96EFDE987}" destId="{640D660A-7FBA-4411-BDAB-2A45133B2653}" srcOrd="1" destOrd="0" parTransId="{65570BC1-C02B-4A9F-BC7E-BE5A6A6C97F3}" sibTransId="{C325D68C-C5BE-4148-AB91-A0E3AB8DFBC1}"/>
    <dgm:cxn modelId="{A8EAD3A9-3636-4B4A-B021-9E84C21C9C31}" srcId="{8352FB28-B109-41DF-B6B6-058066FC9D14}" destId="{39FE751F-07D7-4431-B19A-AFA761EEBA55}" srcOrd="1" destOrd="0" parTransId="{DB06083B-205C-486C-A28F-81F5536E7CB6}" sibTransId="{D7E93723-614F-4C64-A63C-7AE73D852D90}"/>
    <dgm:cxn modelId="{56A0C2C6-EE24-6442-82DA-20985B4C98E4}" type="presOf" srcId="{6F1E73C0-D510-48B2-BAC1-70FD6740757E}" destId="{C5B9F71F-7357-3C46-AE3A-E4DF7C43E3E5}" srcOrd="0" destOrd="2" presId="urn:microsoft.com/office/officeart/2005/8/layout/list1"/>
    <dgm:cxn modelId="{7539A9CB-9A68-4245-AFCF-60596D69AA1D}" type="presOf" srcId="{429E8C34-978A-409A-9234-7A1BC02411E5}" destId="{9521ABC9-E500-034A-A39E-52744BDF743B}" srcOrd="0" destOrd="3" presId="urn:microsoft.com/office/officeart/2005/8/layout/list1"/>
    <dgm:cxn modelId="{714BFDDA-96B9-4F3F-A357-67BB39FAA8DE}" srcId="{E575D58A-8605-422B-AD99-918B89CAFF6E}" destId="{06CFF98D-BFFB-4513-A77C-A7A96EFDE987}" srcOrd="0" destOrd="0" parTransId="{1C82181F-04AA-41F1-8092-91FF03EA40D0}" sibTransId="{9DEA50A6-6657-4A77-8608-18E5F73905A5}"/>
    <dgm:cxn modelId="{404492E5-3F0E-457C-822C-CACF43161AB0}" srcId="{8352FB28-B109-41DF-B6B6-058066FC9D14}" destId="{94657387-561D-48CD-9C92-A7C219588FAE}" srcOrd="3" destOrd="0" parTransId="{6983D224-8D78-4166-A40D-3C33E802A56E}" sibTransId="{F8B7AF7D-9D55-49D9-BDF2-3713B446BE54}"/>
    <dgm:cxn modelId="{42AA1CF3-C0B8-D646-9200-9E9E85B36821}" type="presOf" srcId="{6CE2AE92-8AA1-462C-AFE3-8353591742E7}" destId="{C5B9F71F-7357-3C46-AE3A-E4DF7C43E3E5}" srcOrd="0" destOrd="4" presId="urn:microsoft.com/office/officeart/2005/8/layout/list1"/>
    <dgm:cxn modelId="{A01E07F4-272F-4F63-BE10-5EFC5EF9685E}" srcId="{8352FB28-B109-41DF-B6B6-058066FC9D14}" destId="{6F1E73C0-D510-48B2-BAC1-70FD6740757E}" srcOrd="2" destOrd="0" parTransId="{7344E8ED-C4B4-4540-841B-5769AFA0D594}" sibTransId="{589C868B-6C0C-4014-AE6E-A8493E1F8EC5}"/>
    <dgm:cxn modelId="{B8DD66FE-9A89-DD40-94BE-D4966A06276C}" type="presOf" srcId="{543BE677-A8CD-4D1C-B9F7-474915DE7907}" destId="{9521ABC9-E500-034A-A39E-52744BDF743B}" srcOrd="0" destOrd="2" presId="urn:microsoft.com/office/officeart/2005/8/layout/list1"/>
    <dgm:cxn modelId="{E83628DD-5621-5449-8AE2-A10577E878B5}" type="presParOf" srcId="{C4DCFD4F-B134-774D-9E8F-F1249BFE7A47}" destId="{E541352C-DD11-5E47-815B-2E75FADBBD72}" srcOrd="0" destOrd="0" presId="urn:microsoft.com/office/officeart/2005/8/layout/list1"/>
    <dgm:cxn modelId="{780F085B-1F59-E144-A6DA-4F56B8BA3579}" type="presParOf" srcId="{E541352C-DD11-5E47-815B-2E75FADBBD72}" destId="{2F1997DA-DAC7-2045-A811-2688EA2CC69A}" srcOrd="0" destOrd="0" presId="urn:microsoft.com/office/officeart/2005/8/layout/list1"/>
    <dgm:cxn modelId="{D7EEC162-EFF5-4B49-B62C-0DE495B04FD3}" type="presParOf" srcId="{E541352C-DD11-5E47-815B-2E75FADBBD72}" destId="{73747607-6A8E-0F48-B4FE-D326EF56D0B2}" srcOrd="1" destOrd="0" presId="urn:microsoft.com/office/officeart/2005/8/layout/list1"/>
    <dgm:cxn modelId="{13CB0127-CEA3-BC4E-96C6-45900B798BD4}" type="presParOf" srcId="{C4DCFD4F-B134-774D-9E8F-F1249BFE7A47}" destId="{EB8CEEF5-5F0B-454E-AECD-BEEEB9378357}" srcOrd="1" destOrd="0" presId="urn:microsoft.com/office/officeart/2005/8/layout/list1"/>
    <dgm:cxn modelId="{EA743E25-E47B-394D-BD77-17C2F10433EC}" type="presParOf" srcId="{C4DCFD4F-B134-774D-9E8F-F1249BFE7A47}" destId="{9521ABC9-E500-034A-A39E-52744BDF743B}" srcOrd="2" destOrd="0" presId="urn:microsoft.com/office/officeart/2005/8/layout/list1"/>
    <dgm:cxn modelId="{4DABF414-49DB-544D-815D-6433871C834E}" type="presParOf" srcId="{C4DCFD4F-B134-774D-9E8F-F1249BFE7A47}" destId="{F24EF938-2BB0-4343-A3EC-E95D581C1E6F}" srcOrd="3" destOrd="0" presId="urn:microsoft.com/office/officeart/2005/8/layout/list1"/>
    <dgm:cxn modelId="{0704934C-7B49-C941-8B90-F4FCEC638FDC}" type="presParOf" srcId="{C4DCFD4F-B134-774D-9E8F-F1249BFE7A47}" destId="{9E7BC21B-41AE-8B47-B330-E9F6F26E9FBF}" srcOrd="4" destOrd="0" presId="urn:microsoft.com/office/officeart/2005/8/layout/list1"/>
    <dgm:cxn modelId="{0085F1C8-A230-FD4F-BA8A-9C868FCBDE82}" type="presParOf" srcId="{9E7BC21B-41AE-8B47-B330-E9F6F26E9FBF}" destId="{1DDFFE78-07A5-2740-BCC3-6877AD36DF3D}" srcOrd="0" destOrd="0" presId="urn:microsoft.com/office/officeart/2005/8/layout/list1"/>
    <dgm:cxn modelId="{237D985A-E40C-CF4C-A553-FFC51EFC3D19}" type="presParOf" srcId="{9E7BC21B-41AE-8B47-B330-E9F6F26E9FBF}" destId="{4C87661E-736D-5D41-B7CE-EE0D064A6659}" srcOrd="1" destOrd="0" presId="urn:microsoft.com/office/officeart/2005/8/layout/list1"/>
    <dgm:cxn modelId="{A7D2AA40-6C14-654B-B291-DEDB6762B09B}" type="presParOf" srcId="{C4DCFD4F-B134-774D-9E8F-F1249BFE7A47}" destId="{DE26231B-AC33-FF4C-85D2-42A50E9128EA}" srcOrd="5" destOrd="0" presId="urn:microsoft.com/office/officeart/2005/8/layout/list1"/>
    <dgm:cxn modelId="{45A5DDF2-927F-9749-B704-D57823325856}" type="presParOf" srcId="{C4DCFD4F-B134-774D-9E8F-F1249BFE7A47}" destId="{C5B9F71F-7357-3C46-AE3A-E4DF7C43E3E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BDC75-F217-480B-AAA2-9E521B813A00}">
      <dsp:nvSpPr>
        <dsp:cNvPr id="0" name=""/>
        <dsp:cNvSpPr/>
      </dsp:nvSpPr>
      <dsp:spPr>
        <a:xfrm>
          <a:off x="0" y="0"/>
          <a:ext cx="6096000" cy="12699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External regulations</a:t>
          </a:r>
        </a:p>
      </dsp:txBody>
      <dsp:txXfrm>
        <a:off x="1346200" y="0"/>
        <a:ext cx="4749800" cy="1269999"/>
      </dsp:txXfrm>
    </dsp:sp>
    <dsp:sp modelId="{AEAA6775-393A-434A-A585-EE6D3DADD94C}">
      <dsp:nvSpPr>
        <dsp:cNvPr id="0" name=""/>
        <dsp:cNvSpPr/>
      </dsp:nvSpPr>
      <dsp:spPr>
        <a:xfrm>
          <a:off x="126999" y="126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22C62-7D6F-4922-ACF1-61212BB067C8}">
      <dsp:nvSpPr>
        <dsp:cNvPr id="0" name=""/>
        <dsp:cNvSpPr/>
      </dsp:nvSpPr>
      <dsp:spPr>
        <a:xfrm>
          <a:off x="0" y="1396999"/>
          <a:ext cx="6096000" cy="12699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Internal bylaws and operating structures</a:t>
          </a:r>
        </a:p>
      </dsp:txBody>
      <dsp:txXfrm>
        <a:off x="1346200" y="1396999"/>
        <a:ext cx="4749800" cy="1269999"/>
      </dsp:txXfrm>
    </dsp:sp>
    <dsp:sp modelId="{C27BCBEB-28C3-4A8A-B4E8-08C7CD1B1166}">
      <dsp:nvSpPr>
        <dsp:cNvPr id="0" name=""/>
        <dsp:cNvSpPr/>
      </dsp:nvSpPr>
      <dsp:spPr>
        <a:xfrm>
          <a:off x="126999" y="1523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16E50-FEDE-48EA-A591-5D904D9D0B5A}">
      <dsp:nvSpPr>
        <dsp:cNvPr id="0" name=""/>
        <dsp:cNvSpPr/>
      </dsp:nvSpPr>
      <dsp:spPr>
        <a:xfrm>
          <a:off x="0" y="2793999"/>
          <a:ext cx="6096000" cy="12699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Internal rules of conduct</a:t>
          </a:r>
        </a:p>
      </dsp:txBody>
      <dsp:txXfrm>
        <a:off x="1346200" y="2793999"/>
        <a:ext cx="4749800" cy="1269999"/>
      </dsp:txXfrm>
    </dsp:sp>
    <dsp:sp modelId="{5D920669-CE01-4558-AA16-AB4B976C4A2D}">
      <dsp:nvSpPr>
        <dsp:cNvPr id="0" name=""/>
        <dsp:cNvSpPr/>
      </dsp:nvSpPr>
      <dsp:spPr>
        <a:xfrm>
          <a:off x="126999" y="2920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B5904-D2CA-6242-AA25-83499CAC0BC7}">
      <dsp:nvSpPr>
        <dsp:cNvPr id="0" name=""/>
        <dsp:cNvSpPr/>
      </dsp:nvSpPr>
      <dsp:spPr>
        <a:xfrm>
          <a:off x="0" y="653531"/>
          <a:ext cx="8229600" cy="182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16560" rIns="6387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Define and distribute power.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Shape incentives for behavior.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A common source of ethical success and failure.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Example: labor disputes at Amazon.</a:t>
          </a:r>
          <a:endParaRPr lang="en-US" sz="2000" kern="1200" dirty="0"/>
        </a:p>
      </dsp:txBody>
      <dsp:txXfrm>
        <a:off x="0" y="653531"/>
        <a:ext cx="8229600" cy="1827000"/>
      </dsp:txXfrm>
    </dsp:sp>
    <dsp:sp modelId="{5D307BD2-9F32-1545-8E89-0375D02FB27E}">
      <dsp:nvSpPr>
        <dsp:cNvPr id="0" name=""/>
        <dsp:cNvSpPr/>
      </dsp:nvSpPr>
      <dsp:spPr>
        <a:xfrm>
          <a:off x="411480" y="358331"/>
          <a:ext cx="5760720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Internal governance and management structures</a:t>
          </a:r>
          <a:endParaRPr lang="en-US" sz="2000" kern="1200" dirty="0"/>
        </a:p>
      </dsp:txBody>
      <dsp:txXfrm>
        <a:off x="440301" y="387152"/>
        <a:ext cx="5703078" cy="532758"/>
      </dsp:txXfrm>
    </dsp:sp>
    <dsp:sp modelId="{CA73E8DB-F9CB-DA44-A4DE-67665AE99C84}">
      <dsp:nvSpPr>
        <dsp:cNvPr id="0" name=""/>
        <dsp:cNvSpPr/>
      </dsp:nvSpPr>
      <dsp:spPr>
        <a:xfrm>
          <a:off x="0" y="2883731"/>
          <a:ext cx="8229600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16560" rIns="6387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Should be clear, consistent, and fair.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Can promote efficiency, limit arbitrary decisions, and curb abuses of power.</a:t>
          </a:r>
          <a:endParaRPr lang="en-US" sz="2000" kern="1200" dirty="0"/>
        </a:p>
      </dsp:txBody>
      <dsp:txXfrm>
        <a:off x="0" y="2883731"/>
        <a:ext cx="8229600" cy="1449000"/>
      </dsp:txXfrm>
    </dsp:sp>
    <dsp:sp modelId="{FE2D687D-BA55-3648-B50A-EA43DE079C3B}">
      <dsp:nvSpPr>
        <dsp:cNvPr id="0" name=""/>
        <dsp:cNvSpPr/>
      </dsp:nvSpPr>
      <dsp:spPr>
        <a:xfrm>
          <a:off x="411480" y="2588531"/>
          <a:ext cx="5760720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Standard operating procedures (SOPs)</a:t>
          </a:r>
          <a:endParaRPr lang="en-US" sz="2000" kern="1200" dirty="0"/>
        </a:p>
      </dsp:txBody>
      <dsp:txXfrm>
        <a:off x="440301" y="2617352"/>
        <a:ext cx="5703078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1034E-2114-1245-8FB9-173F6EE68DD3}">
      <dsp:nvSpPr>
        <dsp:cNvPr id="0" name=""/>
        <dsp:cNvSpPr/>
      </dsp:nvSpPr>
      <dsp:spPr>
        <a:xfrm>
          <a:off x="0" y="229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B7710-A09E-7742-A703-A1FF3D7F7430}">
      <dsp:nvSpPr>
        <dsp:cNvPr id="0" name=""/>
        <dsp:cNvSpPr/>
      </dsp:nvSpPr>
      <dsp:spPr>
        <a:xfrm>
          <a:off x="0" y="2290"/>
          <a:ext cx="8229600" cy="7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Codes of conduct (e.g., ACM code of ethics)</a:t>
          </a:r>
        </a:p>
      </dsp:txBody>
      <dsp:txXfrm>
        <a:off x="0" y="2290"/>
        <a:ext cx="8229600" cy="781080"/>
      </dsp:txXfrm>
    </dsp:sp>
    <dsp:sp modelId="{E13F94AB-994C-B44E-9814-EEF32BA7F548}">
      <dsp:nvSpPr>
        <dsp:cNvPr id="0" name=""/>
        <dsp:cNvSpPr/>
      </dsp:nvSpPr>
      <dsp:spPr>
        <a:xfrm>
          <a:off x="0" y="78337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26781-B908-DC40-BF17-9CA0B18F53F2}">
      <dsp:nvSpPr>
        <dsp:cNvPr id="0" name=""/>
        <dsp:cNvSpPr/>
      </dsp:nvSpPr>
      <dsp:spPr>
        <a:xfrm>
          <a:off x="0" y="783370"/>
          <a:ext cx="8229600" cy="7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Product policies on sales and use (e.g., Salesforce Acceptable Use Policy)</a:t>
          </a:r>
        </a:p>
      </dsp:txBody>
      <dsp:txXfrm>
        <a:off x="0" y="783370"/>
        <a:ext cx="8229600" cy="781080"/>
      </dsp:txXfrm>
    </dsp:sp>
    <dsp:sp modelId="{6564077E-EC75-B345-8AA7-8C4DB59C9FB2}">
      <dsp:nvSpPr>
        <dsp:cNvPr id="0" name=""/>
        <dsp:cNvSpPr/>
      </dsp:nvSpPr>
      <dsp:spPr>
        <a:xfrm>
          <a:off x="0" y="156445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D26C0-25B1-7A46-B4E6-C1546EF5E56C}">
      <dsp:nvSpPr>
        <dsp:cNvPr id="0" name=""/>
        <dsp:cNvSpPr/>
      </dsp:nvSpPr>
      <dsp:spPr>
        <a:xfrm>
          <a:off x="0" y="1564451"/>
          <a:ext cx="8229600" cy="7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Ethics review boards (e.g., Facebook Oversight Board)</a:t>
          </a:r>
        </a:p>
      </dsp:txBody>
      <dsp:txXfrm>
        <a:off x="0" y="1564451"/>
        <a:ext cx="8229600" cy="781080"/>
      </dsp:txXfrm>
    </dsp:sp>
    <dsp:sp modelId="{E2074ABC-43AF-3F45-BAF6-E395199D590B}">
      <dsp:nvSpPr>
        <dsp:cNvPr id="0" name=""/>
        <dsp:cNvSpPr/>
      </dsp:nvSpPr>
      <dsp:spPr>
        <a:xfrm>
          <a:off x="0" y="234553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00341-AAA5-B347-A1C1-CAA6EE40E366}">
      <dsp:nvSpPr>
        <dsp:cNvPr id="0" name=""/>
        <dsp:cNvSpPr/>
      </dsp:nvSpPr>
      <dsp:spPr>
        <a:xfrm>
          <a:off x="0" y="2345531"/>
          <a:ext cx="8229600" cy="7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Chief Ethics Officer</a:t>
          </a:r>
        </a:p>
      </dsp:txBody>
      <dsp:txXfrm>
        <a:off x="0" y="2345531"/>
        <a:ext cx="8229600" cy="781080"/>
      </dsp:txXfrm>
    </dsp:sp>
    <dsp:sp modelId="{5D4F8A42-65EA-DB40-9B62-E2F18EE0DFE5}">
      <dsp:nvSpPr>
        <dsp:cNvPr id="0" name=""/>
        <dsp:cNvSpPr/>
      </dsp:nvSpPr>
      <dsp:spPr>
        <a:xfrm>
          <a:off x="0" y="312661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4317E-6AE7-5C47-B6F1-A2E204B50AF0}">
      <dsp:nvSpPr>
        <dsp:cNvPr id="0" name=""/>
        <dsp:cNvSpPr/>
      </dsp:nvSpPr>
      <dsp:spPr>
        <a:xfrm>
          <a:off x="0" y="3126611"/>
          <a:ext cx="8229600" cy="7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Cross-functional ethics committees</a:t>
          </a:r>
        </a:p>
      </dsp:txBody>
      <dsp:txXfrm>
        <a:off x="0" y="3126611"/>
        <a:ext cx="8229600" cy="781080"/>
      </dsp:txXfrm>
    </dsp:sp>
    <dsp:sp modelId="{527AA2CD-4561-2B40-B816-5E8C4DDA0474}">
      <dsp:nvSpPr>
        <dsp:cNvPr id="0" name=""/>
        <dsp:cNvSpPr/>
      </dsp:nvSpPr>
      <dsp:spPr>
        <a:xfrm>
          <a:off x="0" y="390769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753F3-5706-9145-A00E-55BD9D6D7CBB}">
      <dsp:nvSpPr>
        <dsp:cNvPr id="0" name=""/>
        <dsp:cNvSpPr/>
      </dsp:nvSpPr>
      <dsp:spPr>
        <a:xfrm>
          <a:off x="0" y="3907692"/>
          <a:ext cx="8229600" cy="7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Ethics hotlines and complaint reporting</a:t>
          </a:r>
        </a:p>
      </dsp:txBody>
      <dsp:txXfrm>
        <a:off x="0" y="3907692"/>
        <a:ext cx="8229600" cy="781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6BA39-4E36-4ED9-85FE-5C856E0EE79D}">
      <dsp:nvSpPr>
        <dsp:cNvPr id="0" name=""/>
        <dsp:cNvSpPr/>
      </dsp:nvSpPr>
      <dsp:spPr>
        <a:xfrm>
          <a:off x="0" y="1946"/>
          <a:ext cx="8229600" cy="9867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8C7E8-EBC8-4AF7-94BF-C74C6753EE10}">
      <dsp:nvSpPr>
        <dsp:cNvPr id="0" name=""/>
        <dsp:cNvSpPr/>
      </dsp:nvSpPr>
      <dsp:spPr>
        <a:xfrm>
          <a:off x="298498" y="223970"/>
          <a:ext cx="542724" cy="542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6D7D2-0B5D-4537-A2BF-DB893C29CDE3}">
      <dsp:nvSpPr>
        <dsp:cNvPr id="0" name=""/>
        <dsp:cNvSpPr/>
      </dsp:nvSpPr>
      <dsp:spPr>
        <a:xfrm>
          <a:off x="1139722" y="1946"/>
          <a:ext cx="7089877" cy="98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33" tIns="104433" rIns="104433" bIns="1044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Successful policies require compliance and monitoring.</a:t>
          </a:r>
        </a:p>
      </dsp:txBody>
      <dsp:txXfrm>
        <a:off x="1139722" y="1946"/>
        <a:ext cx="7089877" cy="986772"/>
      </dsp:txXfrm>
    </dsp:sp>
    <dsp:sp modelId="{A8D487AC-3AE8-4095-9272-80DDAB862D1D}">
      <dsp:nvSpPr>
        <dsp:cNvPr id="0" name=""/>
        <dsp:cNvSpPr/>
      </dsp:nvSpPr>
      <dsp:spPr>
        <a:xfrm>
          <a:off x="0" y="1235412"/>
          <a:ext cx="8229600" cy="9867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BED9E-7CB0-4675-9701-07E5E892434D}">
      <dsp:nvSpPr>
        <dsp:cNvPr id="0" name=""/>
        <dsp:cNvSpPr/>
      </dsp:nvSpPr>
      <dsp:spPr>
        <a:xfrm>
          <a:off x="298498" y="1457436"/>
          <a:ext cx="542724" cy="542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6A4DF-676B-487B-B954-768368FC6243}">
      <dsp:nvSpPr>
        <dsp:cNvPr id="0" name=""/>
        <dsp:cNvSpPr/>
      </dsp:nvSpPr>
      <dsp:spPr>
        <a:xfrm>
          <a:off x="1139722" y="1235412"/>
          <a:ext cx="7089877" cy="98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33" tIns="104433" rIns="104433" bIns="1044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Enforcement of policies is delicate, requiring sensitivity to equity and due process.</a:t>
          </a:r>
        </a:p>
      </dsp:txBody>
      <dsp:txXfrm>
        <a:off x="1139722" y="1235412"/>
        <a:ext cx="7089877" cy="986772"/>
      </dsp:txXfrm>
    </dsp:sp>
    <dsp:sp modelId="{0040B2FF-DA12-4544-B908-FBB0AD8BECE8}">
      <dsp:nvSpPr>
        <dsp:cNvPr id="0" name=""/>
        <dsp:cNvSpPr/>
      </dsp:nvSpPr>
      <dsp:spPr>
        <a:xfrm>
          <a:off x="0" y="2468878"/>
          <a:ext cx="8229600" cy="9867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7DC6B-435C-47D5-9498-1E076054BF17}">
      <dsp:nvSpPr>
        <dsp:cNvPr id="0" name=""/>
        <dsp:cNvSpPr/>
      </dsp:nvSpPr>
      <dsp:spPr>
        <a:xfrm>
          <a:off x="298498" y="2690901"/>
          <a:ext cx="542724" cy="542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86EF6-8AEA-4E3B-9678-85A82E869576}">
      <dsp:nvSpPr>
        <dsp:cNvPr id="0" name=""/>
        <dsp:cNvSpPr/>
      </dsp:nvSpPr>
      <dsp:spPr>
        <a:xfrm>
          <a:off x="1139722" y="2468878"/>
          <a:ext cx="7089877" cy="98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33" tIns="104433" rIns="104433" bIns="1044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Successful policies require opportunities for dispute and contestation.</a:t>
          </a:r>
        </a:p>
      </dsp:txBody>
      <dsp:txXfrm>
        <a:off x="1139722" y="2468878"/>
        <a:ext cx="7089877" cy="986772"/>
      </dsp:txXfrm>
    </dsp:sp>
    <dsp:sp modelId="{3D94D4CA-BAC5-48E5-808D-786761939D8B}">
      <dsp:nvSpPr>
        <dsp:cNvPr id="0" name=""/>
        <dsp:cNvSpPr/>
      </dsp:nvSpPr>
      <dsp:spPr>
        <a:xfrm>
          <a:off x="0" y="3702343"/>
          <a:ext cx="8229600" cy="9867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C7675-5F53-4264-A35A-504A082C01CE}">
      <dsp:nvSpPr>
        <dsp:cNvPr id="0" name=""/>
        <dsp:cNvSpPr/>
      </dsp:nvSpPr>
      <dsp:spPr>
        <a:xfrm>
          <a:off x="298498" y="3924367"/>
          <a:ext cx="542724" cy="5427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08FAD-5128-4ABC-95BB-918C6BF0E770}">
      <dsp:nvSpPr>
        <dsp:cNvPr id="0" name=""/>
        <dsp:cNvSpPr/>
      </dsp:nvSpPr>
      <dsp:spPr>
        <a:xfrm>
          <a:off x="1139722" y="3702343"/>
          <a:ext cx="7089877" cy="98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33" tIns="104433" rIns="104433" bIns="10443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Organizations should protest or withhold compliance from regulations they find unconscionable, but this requires careful and strong justification.</a:t>
          </a:r>
        </a:p>
      </dsp:txBody>
      <dsp:txXfrm>
        <a:off x="1139722" y="3702343"/>
        <a:ext cx="7089877" cy="9867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A29BD-3DA9-304A-A2DF-56BDB532A89D}">
      <dsp:nvSpPr>
        <dsp:cNvPr id="0" name=""/>
        <dsp:cNvSpPr/>
      </dsp:nvSpPr>
      <dsp:spPr>
        <a:xfrm>
          <a:off x="1753851" y="730089"/>
          <a:ext cx="3728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23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930177" y="773792"/>
        <a:ext cx="20171" cy="4034"/>
      </dsp:txXfrm>
    </dsp:sp>
    <dsp:sp modelId="{B0E0FA85-586A-0E41-8528-957B3F0A11D3}">
      <dsp:nvSpPr>
        <dsp:cNvPr id="0" name=""/>
        <dsp:cNvSpPr/>
      </dsp:nvSpPr>
      <dsp:spPr>
        <a:xfrm>
          <a:off x="1637" y="249605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Identify the need for the policy</a:t>
          </a:r>
          <a:r>
            <a:rPr lang="de-DE" sz="1300" kern="1200" dirty="0"/>
            <a:t>.</a:t>
          </a:r>
          <a:endParaRPr lang="en-US" sz="1300" kern="1200" dirty="0"/>
        </a:p>
      </dsp:txBody>
      <dsp:txXfrm>
        <a:off x="1637" y="249605"/>
        <a:ext cx="1754013" cy="1052408"/>
      </dsp:txXfrm>
    </dsp:sp>
    <dsp:sp modelId="{A04927A3-CC55-D649-A0C6-3DE54195B2EA}">
      <dsp:nvSpPr>
        <dsp:cNvPr id="0" name=""/>
        <dsp:cNvSpPr/>
      </dsp:nvSpPr>
      <dsp:spPr>
        <a:xfrm>
          <a:off x="3911288" y="730089"/>
          <a:ext cx="3728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23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087614" y="773792"/>
        <a:ext cx="20171" cy="4034"/>
      </dsp:txXfrm>
    </dsp:sp>
    <dsp:sp modelId="{48B716ED-92B6-454A-9B67-E74E720434F2}">
      <dsp:nvSpPr>
        <dsp:cNvPr id="0" name=""/>
        <dsp:cNvSpPr/>
      </dsp:nvSpPr>
      <dsp:spPr>
        <a:xfrm>
          <a:off x="2159074" y="249605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Identify the owner(s) of the policy.</a:t>
          </a:r>
          <a:endParaRPr lang="en-US" sz="1300" b="1" kern="1200" dirty="0"/>
        </a:p>
      </dsp:txBody>
      <dsp:txXfrm>
        <a:off x="2159074" y="249605"/>
        <a:ext cx="1754013" cy="1052408"/>
      </dsp:txXfrm>
    </dsp:sp>
    <dsp:sp modelId="{7D4DBED1-15FB-5C4E-A08C-FEC2C5972EA1}">
      <dsp:nvSpPr>
        <dsp:cNvPr id="0" name=""/>
        <dsp:cNvSpPr/>
      </dsp:nvSpPr>
      <dsp:spPr>
        <a:xfrm>
          <a:off x="6068725" y="730089"/>
          <a:ext cx="3728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23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45051" y="773792"/>
        <a:ext cx="20171" cy="4034"/>
      </dsp:txXfrm>
    </dsp:sp>
    <dsp:sp modelId="{51084840-6844-BA40-BCAC-EE2C45FE2899}">
      <dsp:nvSpPr>
        <dsp:cNvPr id="0" name=""/>
        <dsp:cNvSpPr/>
      </dsp:nvSpPr>
      <dsp:spPr>
        <a:xfrm>
          <a:off x="4316511" y="249605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Gather information about the policy.</a:t>
          </a:r>
          <a:endParaRPr lang="en-US" sz="1300" b="1" kern="1200" dirty="0"/>
        </a:p>
      </dsp:txBody>
      <dsp:txXfrm>
        <a:off x="4316511" y="249605"/>
        <a:ext cx="1754013" cy="1052408"/>
      </dsp:txXfrm>
    </dsp:sp>
    <dsp:sp modelId="{559D67B3-EB0B-EB4F-A2C8-FA64F9C145F8}">
      <dsp:nvSpPr>
        <dsp:cNvPr id="0" name=""/>
        <dsp:cNvSpPr/>
      </dsp:nvSpPr>
      <dsp:spPr>
        <a:xfrm>
          <a:off x="878644" y="1300213"/>
          <a:ext cx="6472311" cy="372823"/>
        </a:xfrm>
        <a:custGeom>
          <a:avLst/>
          <a:gdLst/>
          <a:ahLst/>
          <a:cxnLst/>
          <a:rect l="0" t="0" r="0" b="0"/>
          <a:pathLst>
            <a:path>
              <a:moveTo>
                <a:pt x="6472311" y="0"/>
              </a:moveTo>
              <a:lnTo>
                <a:pt x="6472311" y="203511"/>
              </a:lnTo>
              <a:lnTo>
                <a:pt x="0" y="203511"/>
              </a:lnTo>
              <a:lnTo>
                <a:pt x="0" y="372823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952678" y="1484608"/>
        <a:ext cx="324243" cy="4034"/>
      </dsp:txXfrm>
    </dsp:sp>
    <dsp:sp modelId="{8AF21C40-8780-6141-ACDE-C6DB111906A3}">
      <dsp:nvSpPr>
        <dsp:cNvPr id="0" name=""/>
        <dsp:cNvSpPr/>
      </dsp:nvSpPr>
      <dsp:spPr>
        <a:xfrm>
          <a:off x="6473948" y="249605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Consult appropriate stakeholders.</a:t>
          </a:r>
          <a:endParaRPr lang="en-US" sz="1300" b="1" kern="1200" dirty="0"/>
        </a:p>
      </dsp:txBody>
      <dsp:txXfrm>
        <a:off x="6473948" y="249605"/>
        <a:ext cx="1754013" cy="1052408"/>
      </dsp:txXfrm>
    </dsp:sp>
    <dsp:sp modelId="{1DD12747-A89C-3F46-9F33-12A708633544}">
      <dsp:nvSpPr>
        <dsp:cNvPr id="0" name=""/>
        <dsp:cNvSpPr/>
      </dsp:nvSpPr>
      <dsp:spPr>
        <a:xfrm>
          <a:off x="1753851" y="2185921"/>
          <a:ext cx="3728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23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930177" y="2229623"/>
        <a:ext cx="20171" cy="4034"/>
      </dsp:txXfrm>
    </dsp:sp>
    <dsp:sp modelId="{AAD2757C-F839-324A-B7B3-C0AFFA5DFDC0}">
      <dsp:nvSpPr>
        <dsp:cNvPr id="0" name=""/>
        <dsp:cNvSpPr/>
      </dsp:nvSpPr>
      <dsp:spPr>
        <a:xfrm>
          <a:off x="1637" y="1705436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Draft the policy and invite further comments.</a:t>
          </a:r>
          <a:endParaRPr lang="en-US" sz="1300" b="1" kern="1200" dirty="0"/>
        </a:p>
      </dsp:txBody>
      <dsp:txXfrm>
        <a:off x="1637" y="1705436"/>
        <a:ext cx="1754013" cy="1052408"/>
      </dsp:txXfrm>
    </dsp:sp>
    <dsp:sp modelId="{A3F95627-CF8A-3F4D-BC05-5E3FCDF79285}">
      <dsp:nvSpPr>
        <dsp:cNvPr id="0" name=""/>
        <dsp:cNvSpPr/>
      </dsp:nvSpPr>
      <dsp:spPr>
        <a:xfrm>
          <a:off x="3911288" y="2185921"/>
          <a:ext cx="3728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23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087614" y="2229623"/>
        <a:ext cx="20171" cy="4034"/>
      </dsp:txXfrm>
    </dsp:sp>
    <dsp:sp modelId="{5A33C78F-FAB9-9842-88EA-9BCA59B9D2CC}">
      <dsp:nvSpPr>
        <dsp:cNvPr id="0" name=""/>
        <dsp:cNvSpPr/>
      </dsp:nvSpPr>
      <dsp:spPr>
        <a:xfrm>
          <a:off x="2159074" y="1705436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Establish procedures for implementation, monitoring, and dispute resolution. </a:t>
          </a:r>
          <a:endParaRPr lang="en-US" sz="1300" b="1" kern="1200" dirty="0"/>
        </a:p>
      </dsp:txBody>
      <dsp:txXfrm>
        <a:off x="2159074" y="1705436"/>
        <a:ext cx="1754013" cy="1052408"/>
      </dsp:txXfrm>
    </dsp:sp>
    <dsp:sp modelId="{664910C0-E2A7-CE43-9A38-1EC326DF3744}">
      <dsp:nvSpPr>
        <dsp:cNvPr id="0" name=""/>
        <dsp:cNvSpPr/>
      </dsp:nvSpPr>
      <dsp:spPr>
        <a:xfrm>
          <a:off x="6068725" y="2185921"/>
          <a:ext cx="3728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23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245051" y="2229623"/>
        <a:ext cx="20171" cy="4034"/>
      </dsp:txXfrm>
    </dsp:sp>
    <dsp:sp modelId="{93761C38-4E34-CB41-8DD7-1F653C423DFD}">
      <dsp:nvSpPr>
        <dsp:cNvPr id="0" name=""/>
        <dsp:cNvSpPr/>
      </dsp:nvSpPr>
      <dsp:spPr>
        <a:xfrm>
          <a:off x="4316511" y="1705436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Approve the policy.</a:t>
          </a:r>
          <a:endParaRPr lang="en-US" sz="1300" b="1" kern="1200" dirty="0"/>
        </a:p>
      </dsp:txBody>
      <dsp:txXfrm>
        <a:off x="4316511" y="1705436"/>
        <a:ext cx="1754013" cy="1052408"/>
      </dsp:txXfrm>
    </dsp:sp>
    <dsp:sp modelId="{31451FD1-36C4-C247-BB23-32451B7F92B6}">
      <dsp:nvSpPr>
        <dsp:cNvPr id="0" name=""/>
        <dsp:cNvSpPr/>
      </dsp:nvSpPr>
      <dsp:spPr>
        <a:xfrm>
          <a:off x="877006" y="2756045"/>
          <a:ext cx="6473948" cy="372823"/>
        </a:xfrm>
        <a:custGeom>
          <a:avLst/>
          <a:gdLst/>
          <a:ahLst/>
          <a:cxnLst/>
          <a:rect l="0" t="0" r="0" b="0"/>
          <a:pathLst>
            <a:path>
              <a:moveTo>
                <a:pt x="6473948" y="0"/>
              </a:moveTo>
              <a:lnTo>
                <a:pt x="6473948" y="203511"/>
              </a:lnTo>
              <a:lnTo>
                <a:pt x="0" y="203511"/>
              </a:lnTo>
              <a:lnTo>
                <a:pt x="0" y="372823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951818" y="2940439"/>
        <a:ext cx="324325" cy="4034"/>
      </dsp:txXfrm>
    </dsp:sp>
    <dsp:sp modelId="{CB0A6D56-81FC-9647-A2D6-BDD0B41416DE}">
      <dsp:nvSpPr>
        <dsp:cNvPr id="0" name=""/>
        <dsp:cNvSpPr/>
      </dsp:nvSpPr>
      <dsp:spPr>
        <a:xfrm>
          <a:off x="6473948" y="1705436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Publish the policy and determine best means of communication.</a:t>
          </a:r>
          <a:endParaRPr lang="en-US" sz="1300" b="1" kern="1200" dirty="0"/>
        </a:p>
      </dsp:txBody>
      <dsp:txXfrm>
        <a:off x="6473948" y="1705436"/>
        <a:ext cx="1754013" cy="1052408"/>
      </dsp:txXfrm>
    </dsp:sp>
    <dsp:sp modelId="{55CFF267-1AE7-4643-8342-BA287063676F}">
      <dsp:nvSpPr>
        <dsp:cNvPr id="0" name=""/>
        <dsp:cNvSpPr/>
      </dsp:nvSpPr>
      <dsp:spPr>
        <a:xfrm>
          <a:off x="1752213" y="3641752"/>
          <a:ext cx="3744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46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929317" y="3685455"/>
        <a:ext cx="20253" cy="4034"/>
      </dsp:txXfrm>
    </dsp:sp>
    <dsp:sp modelId="{D783C060-E015-5641-B34B-816B068BE06F}">
      <dsp:nvSpPr>
        <dsp:cNvPr id="0" name=""/>
        <dsp:cNvSpPr/>
      </dsp:nvSpPr>
      <dsp:spPr>
        <a:xfrm>
          <a:off x="0" y="3161268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Implement the policy and monitor results.</a:t>
          </a:r>
          <a:endParaRPr lang="en-US" sz="1300" b="1" kern="1200" dirty="0"/>
        </a:p>
      </dsp:txBody>
      <dsp:txXfrm>
        <a:off x="0" y="3161268"/>
        <a:ext cx="1754013" cy="1052408"/>
      </dsp:txXfrm>
    </dsp:sp>
    <dsp:sp modelId="{F5D6CEF4-CC09-944B-8235-13859DF3AF7F}">
      <dsp:nvSpPr>
        <dsp:cNvPr id="0" name=""/>
        <dsp:cNvSpPr/>
      </dsp:nvSpPr>
      <dsp:spPr>
        <a:xfrm>
          <a:off x="2159074" y="3161268"/>
          <a:ext cx="1754013" cy="10524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948" tIns="90218" rIns="85948" bIns="9021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Review and revise the policy at regular intervals.</a:t>
          </a:r>
          <a:endParaRPr lang="en-US" sz="1300" b="1" kern="1200" dirty="0"/>
        </a:p>
      </dsp:txBody>
      <dsp:txXfrm>
        <a:off x="2159074" y="3161268"/>
        <a:ext cx="1754013" cy="1052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7D270-E784-4EFC-9FE5-3EA0C2C44905}">
      <dsp:nvSpPr>
        <dsp:cNvPr id="0" name=""/>
        <dsp:cNvSpPr/>
      </dsp:nvSpPr>
      <dsp:spPr>
        <a:xfrm>
          <a:off x="0" y="600"/>
          <a:ext cx="8460150" cy="140564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67700-F818-4076-B364-7F78A66C42C7}">
      <dsp:nvSpPr>
        <dsp:cNvPr id="0" name=""/>
        <dsp:cNvSpPr/>
      </dsp:nvSpPr>
      <dsp:spPr>
        <a:xfrm>
          <a:off x="425207" y="316870"/>
          <a:ext cx="773104" cy="77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05E4B-1D14-46E3-921B-AC097F767B55}">
      <dsp:nvSpPr>
        <dsp:cNvPr id="0" name=""/>
        <dsp:cNvSpPr/>
      </dsp:nvSpPr>
      <dsp:spPr>
        <a:xfrm>
          <a:off x="1623520" y="600"/>
          <a:ext cx="6836629" cy="140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64" tIns="148764" rIns="148764" bIns="1487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baseline="0"/>
            <a:t>Metrics are not neutral. </a:t>
          </a:r>
          <a:endParaRPr lang="en-US" sz="2500" kern="1200" dirty="0"/>
        </a:p>
      </dsp:txBody>
      <dsp:txXfrm>
        <a:off x="1623520" y="600"/>
        <a:ext cx="6836629" cy="1405645"/>
      </dsp:txXfrm>
    </dsp:sp>
    <dsp:sp modelId="{C8C385B5-E05F-485F-B779-5470F736F1A2}">
      <dsp:nvSpPr>
        <dsp:cNvPr id="0" name=""/>
        <dsp:cNvSpPr/>
      </dsp:nvSpPr>
      <dsp:spPr>
        <a:xfrm>
          <a:off x="0" y="1757657"/>
          <a:ext cx="8460150" cy="140564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07F0E-FFE9-41CF-A9A5-A21028EABF3D}">
      <dsp:nvSpPr>
        <dsp:cNvPr id="0" name=""/>
        <dsp:cNvSpPr/>
      </dsp:nvSpPr>
      <dsp:spPr>
        <a:xfrm>
          <a:off x="425207" y="2073927"/>
          <a:ext cx="773104" cy="773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6D5A0-BC24-4763-8762-AA68F81973A3}">
      <dsp:nvSpPr>
        <dsp:cNvPr id="0" name=""/>
        <dsp:cNvSpPr/>
      </dsp:nvSpPr>
      <dsp:spPr>
        <a:xfrm>
          <a:off x="1623520" y="1757657"/>
          <a:ext cx="6836629" cy="140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64" tIns="148764" rIns="148764" bIns="1487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baseline="0"/>
            <a:t>Metrics are rarely sufficient.</a:t>
          </a:r>
          <a:endParaRPr lang="en-US" sz="2500" kern="1200" dirty="0"/>
        </a:p>
      </dsp:txBody>
      <dsp:txXfrm>
        <a:off x="1623520" y="1757657"/>
        <a:ext cx="6836629" cy="1405645"/>
      </dsp:txXfrm>
    </dsp:sp>
    <dsp:sp modelId="{663E2F55-5292-4FE2-9DD7-C5CDDB06EC1C}">
      <dsp:nvSpPr>
        <dsp:cNvPr id="0" name=""/>
        <dsp:cNvSpPr/>
      </dsp:nvSpPr>
      <dsp:spPr>
        <a:xfrm>
          <a:off x="0" y="3514713"/>
          <a:ext cx="8460150" cy="140564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25984-067C-46F9-B86B-FA5982780C18}">
      <dsp:nvSpPr>
        <dsp:cNvPr id="0" name=""/>
        <dsp:cNvSpPr/>
      </dsp:nvSpPr>
      <dsp:spPr>
        <a:xfrm>
          <a:off x="425207" y="3830984"/>
          <a:ext cx="773104" cy="773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BBBF3-8747-4A1C-8411-DC37ADB36E46}">
      <dsp:nvSpPr>
        <dsp:cNvPr id="0" name=""/>
        <dsp:cNvSpPr/>
      </dsp:nvSpPr>
      <dsp:spPr>
        <a:xfrm>
          <a:off x="1623520" y="3514713"/>
          <a:ext cx="6836629" cy="1405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64" tIns="148764" rIns="148764" bIns="1487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baseline="0"/>
            <a:t>Metrics can crowd out ethical behavor.</a:t>
          </a:r>
          <a:endParaRPr lang="en-US" sz="2500" kern="1200" dirty="0"/>
        </a:p>
      </dsp:txBody>
      <dsp:txXfrm>
        <a:off x="1623520" y="3514713"/>
        <a:ext cx="6836629" cy="1405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DC0EF-C44B-4372-86DB-AFEB0E04593B}">
      <dsp:nvSpPr>
        <dsp:cNvPr id="0" name=""/>
        <dsp:cNvSpPr/>
      </dsp:nvSpPr>
      <dsp:spPr>
        <a:xfrm>
          <a:off x="0" y="2042"/>
          <a:ext cx="8460150" cy="1035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D6044-4428-4ACC-9B0B-6FA65E231555}">
      <dsp:nvSpPr>
        <dsp:cNvPr id="0" name=""/>
        <dsp:cNvSpPr/>
      </dsp:nvSpPr>
      <dsp:spPr>
        <a:xfrm>
          <a:off x="313127" y="234947"/>
          <a:ext cx="569322" cy="5693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14D10-2F5C-46ED-916F-0D4289F9BB31}">
      <dsp:nvSpPr>
        <dsp:cNvPr id="0" name=""/>
        <dsp:cNvSpPr/>
      </dsp:nvSpPr>
      <dsp:spPr>
        <a:xfrm>
          <a:off x="1195577" y="2042"/>
          <a:ext cx="7264572" cy="1035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1" tIns="109551" rIns="109551" bIns="1095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baseline="0" dirty="0"/>
            <a:t>Stakeholders have crucial information/expertise to contribute to company policy or product design. </a:t>
          </a:r>
          <a:endParaRPr lang="en-US" sz="2200" kern="1200" dirty="0"/>
        </a:p>
      </dsp:txBody>
      <dsp:txXfrm>
        <a:off x="1195577" y="2042"/>
        <a:ext cx="7264572" cy="1035131"/>
      </dsp:txXfrm>
    </dsp:sp>
    <dsp:sp modelId="{3EE759F3-EAAD-4422-8046-36ED850C6FA8}">
      <dsp:nvSpPr>
        <dsp:cNvPr id="0" name=""/>
        <dsp:cNvSpPr/>
      </dsp:nvSpPr>
      <dsp:spPr>
        <a:xfrm>
          <a:off x="0" y="1295956"/>
          <a:ext cx="8460150" cy="1035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0D032-48F3-4EA5-BA0D-5871427AA6F7}">
      <dsp:nvSpPr>
        <dsp:cNvPr id="0" name=""/>
        <dsp:cNvSpPr/>
      </dsp:nvSpPr>
      <dsp:spPr>
        <a:xfrm>
          <a:off x="313127" y="1528861"/>
          <a:ext cx="569322" cy="5693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AF6B52-CEFB-4E60-9243-F61CB98EA338}">
      <dsp:nvSpPr>
        <dsp:cNvPr id="0" name=""/>
        <dsp:cNvSpPr/>
      </dsp:nvSpPr>
      <dsp:spPr>
        <a:xfrm>
          <a:off x="1195577" y="1295956"/>
          <a:ext cx="7264572" cy="1035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1" tIns="109551" rIns="109551" bIns="1095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baseline="0" dirty="0"/>
            <a:t>Engaging with stakeholders generates and maintains trust, which supports business success. </a:t>
          </a:r>
          <a:endParaRPr lang="en-US" sz="2200" kern="1200" dirty="0"/>
        </a:p>
      </dsp:txBody>
      <dsp:txXfrm>
        <a:off x="1195577" y="1295956"/>
        <a:ext cx="7264572" cy="1035131"/>
      </dsp:txXfrm>
    </dsp:sp>
    <dsp:sp modelId="{77164228-13FC-41F6-BE9B-84F194C06CDC}">
      <dsp:nvSpPr>
        <dsp:cNvPr id="0" name=""/>
        <dsp:cNvSpPr/>
      </dsp:nvSpPr>
      <dsp:spPr>
        <a:xfrm>
          <a:off x="0" y="2589871"/>
          <a:ext cx="8460150" cy="1035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0FCFEE-AB73-4BD8-A7EB-1F2B17DAB08E}">
      <dsp:nvSpPr>
        <dsp:cNvPr id="0" name=""/>
        <dsp:cNvSpPr/>
      </dsp:nvSpPr>
      <dsp:spPr>
        <a:xfrm>
          <a:off x="313127" y="2822776"/>
          <a:ext cx="569322" cy="5693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F0CAE-4E92-4A77-9300-0BCD3E13830D}">
      <dsp:nvSpPr>
        <dsp:cNvPr id="0" name=""/>
        <dsp:cNvSpPr/>
      </dsp:nvSpPr>
      <dsp:spPr>
        <a:xfrm>
          <a:off x="1195577" y="2589871"/>
          <a:ext cx="7264572" cy="1035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1" tIns="109551" rIns="109551" bIns="1095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baseline="0"/>
            <a:t>Stakeholders may often have a right to be informed or to have their voices heard. </a:t>
          </a:r>
          <a:endParaRPr lang="en-US" sz="2200" kern="1200" dirty="0"/>
        </a:p>
      </dsp:txBody>
      <dsp:txXfrm>
        <a:off x="1195577" y="2589871"/>
        <a:ext cx="7264572" cy="1035131"/>
      </dsp:txXfrm>
    </dsp:sp>
    <dsp:sp modelId="{50C0A77F-8570-4936-AF19-7258DA7A08DC}">
      <dsp:nvSpPr>
        <dsp:cNvPr id="0" name=""/>
        <dsp:cNvSpPr/>
      </dsp:nvSpPr>
      <dsp:spPr>
        <a:xfrm>
          <a:off x="0" y="3883785"/>
          <a:ext cx="8460150" cy="1035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31F08-2E11-4A27-9490-85EFCC4C0293}">
      <dsp:nvSpPr>
        <dsp:cNvPr id="0" name=""/>
        <dsp:cNvSpPr/>
      </dsp:nvSpPr>
      <dsp:spPr>
        <a:xfrm>
          <a:off x="313127" y="4116690"/>
          <a:ext cx="569322" cy="5693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75B39-BA6E-4C50-BFB2-799284C08782}">
      <dsp:nvSpPr>
        <dsp:cNvPr id="0" name=""/>
        <dsp:cNvSpPr/>
      </dsp:nvSpPr>
      <dsp:spPr>
        <a:xfrm>
          <a:off x="1195577" y="3883785"/>
          <a:ext cx="7264572" cy="1035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1" tIns="109551" rIns="109551" bIns="1095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baseline="0"/>
            <a:t>Seeking stakeholder input can be an important sign of respect.</a:t>
          </a:r>
          <a:endParaRPr lang="en-US" sz="2200" kern="1200" dirty="0"/>
        </a:p>
      </dsp:txBody>
      <dsp:txXfrm>
        <a:off x="1195577" y="3883785"/>
        <a:ext cx="7264572" cy="10351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1FA72-005E-434F-BA93-FFF06F07CBC6}">
      <dsp:nvSpPr>
        <dsp:cNvPr id="0" name=""/>
        <dsp:cNvSpPr/>
      </dsp:nvSpPr>
      <dsp:spPr>
        <a:xfrm>
          <a:off x="0" y="817796"/>
          <a:ext cx="4038600" cy="6952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To begin, you need to identify and understand different perspectives</a:t>
          </a:r>
          <a:r>
            <a:rPr lang="en-US" sz="1600" kern="1200" dirty="0"/>
            <a:t> and interests.</a:t>
          </a:r>
        </a:p>
      </dsp:txBody>
      <dsp:txXfrm>
        <a:off x="33939" y="851735"/>
        <a:ext cx="3970722" cy="627364"/>
      </dsp:txXfrm>
    </dsp:sp>
    <dsp:sp modelId="{8032F9F1-BE94-764A-A679-7633DD6BECAA}">
      <dsp:nvSpPr>
        <dsp:cNvPr id="0" name=""/>
        <dsp:cNvSpPr/>
      </dsp:nvSpPr>
      <dsp:spPr>
        <a:xfrm>
          <a:off x="0" y="1559431"/>
          <a:ext cx="4038600" cy="78566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If all interests cannot be realized simultaneously, organizations must prioritize stakeholders’ claims and be able to justify these decisions. </a:t>
          </a:r>
          <a:endParaRPr lang="en-US" sz="1600" kern="1200" dirty="0"/>
        </a:p>
      </dsp:txBody>
      <dsp:txXfrm>
        <a:off x="38353" y="1597784"/>
        <a:ext cx="3961894" cy="708955"/>
      </dsp:txXfrm>
    </dsp:sp>
    <dsp:sp modelId="{C71AAD60-A079-C843-B7B6-D273856DE409}">
      <dsp:nvSpPr>
        <dsp:cNvPr id="0" name=""/>
        <dsp:cNvSpPr/>
      </dsp:nvSpPr>
      <dsp:spPr>
        <a:xfrm>
          <a:off x="0" y="2357257"/>
          <a:ext cx="4038600" cy="5902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Ethical reasoning helps with weighing different claims. </a:t>
          </a:r>
          <a:endParaRPr lang="en-US" sz="1600" kern="1200" dirty="0"/>
        </a:p>
      </dsp:txBody>
      <dsp:txXfrm>
        <a:off x="28815" y="2386072"/>
        <a:ext cx="3980970" cy="532648"/>
      </dsp:txXfrm>
    </dsp:sp>
    <dsp:sp modelId="{7EC6B734-594B-1E4B-9D0D-1B8DC661C319}">
      <dsp:nvSpPr>
        <dsp:cNvPr id="0" name=""/>
        <dsp:cNvSpPr/>
      </dsp:nvSpPr>
      <dsp:spPr>
        <a:xfrm>
          <a:off x="0" y="2959700"/>
          <a:ext cx="4038600" cy="7142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Different stakeholders might take priority in different contexts, and who counts as a stakeholder might evolve over time.</a:t>
          </a:r>
          <a:endParaRPr lang="en-US" sz="1600" kern="1200" dirty="0"/>
        </a:p>
      </dsp:txBody>
      <dsp:txXfrm>
        <a:off x="34866" y="2994566"/>
        <a:ext cx="3968868" cy="6445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1ABC9-E500-034A-A39E-52744BDF743B}">
      <dsp:nvSpPr>
        <dsp:cNvPr id="0" name=""/>
        <dsp:cNvSpPr/>
      </dsp:nvSpPr>
      <dsp:spPr>
        <a:xfrm>
          <a:off x="0" y="523904"/>
          <a:ext cx="8460150" cy="173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602" tIns="395732" rIns="65660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/>
            <a:t>Leadership scandal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/>
            <a:t>Data breach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/>
            <a:t>Product malfunction or misuse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/>
            <a:t>Employee misconduct</a:t>
          </a:r>
          <a:endParaRPr lang="en-US" sz="1900" kern="1200" dirty="0"/>
        </a:p>
      </dsp:txBody>
      <dsp:txXfrm>
        <a:off x="0" y="523904"/>
        <a:ext cx="8460150" cy="1735650"/>
      </dsp:txXfrm>
    </dsp:sp>
    <dsp:sp modelId="{73747607-6A8E-0F48-B4FE-D326EF56D0B2}">
      <dsp:nvSpPr>
        <dsp:cNvPr id="0" name=""/>
        <dsp:cNvSpPr/>
      </dsp:nvSpPr>
      <dsp:spPr>
        <a:xfrm>
          <a:off x="423007" y="243464"/>
          <a:ext cx="5922105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841" tIns="0" rIns="22384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Common sources of ethical crisis:</a:t>
          </a:r>
          <a:endParaRPr lang="en-US" sz="1800" kern="1200" dirty="0"/>
        </a:p>
      </dsp:txBody>
      <dsp:txXfrm>
        <a:off x="450387" y="270844"/>
        <a:ext cx="5867345" cy="506120"/>
      </dsp:txXfrm>
    </dsp:sp>
    <dsp:sp modelId="{C5B9F71F-7357-3C46-AE3A-E4DF7C43E3E5}">
      <dsp:nvSpPr>
        <dsp:cNvPr id="0" name=""/>
        <dsp:cNvSpPr/>
      </dsp:nvSpPr>
      <dsp:spPr>
        <a:xfrm>
          <a:off x="0" y="2642594"/>
          <a:ext cx="8460150" cy="203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602" tIns="395732" rIns="65660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/>
            <a:t>Source of the problem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/>
            <a:t>Efforts underway to contain and investigate the problem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/>
            <a:t>Plans for corrective, compensatory, or disciplinary action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/>
            <a:t>Opportunities for affected individuals to voice questions or concerns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/>
            <a:t>Updates on the progress of the resolution</a:t>
          </a:r>
          <a:endParaRPr lang="en-US" sz="1900" kern="1200" dirty="0"/>
        </a:p>
      </dsp:txBody>
      <dsp:txXfrm>
        <a:off x="0" y="2642594"/>
        <a:ext cx="8460150" cy="2034900"/>
      </dsp:txXfrm>
    </dsp:sp>
    <dsp:sp modelId="{4C87661E-736D-5D41-B7CE-EE0D064A6659}">
      <dsp:nvSpPr>
        <dsp:cNvPr id="0" name=""/>
        <dsp:cNvSpPr/>
      </dsp:nvSpPr>
      <dsp:spPr>
        <a:xfrm>
          <a:off x="271121" y="2276587"/>
          <a:ext cx="805531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841" tIns="0" rIns="22384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Guidelines for crisis communication include providing timely information on:</a:t>
          </a:r>
          <a:endParaRPr lang="en-US" sz="1800" kern="1200" dirty="0"/>
        </a:p>
      </dsp:txBody>
      <dsp:txXfrm>
        <a:off x="298501" y="2303967"/>
        <a:ext cx="800055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9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584" y="6557231"/>
            <a:ext cx="2133600" cy="270290"/>
          </a:xfrm>
        </p:spPr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584444"/>
            <a:ext cx="9144000" cy="889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Course/Lesson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7C63F-F306-B946-A1AC-9C32883A29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991755" y="4369383"/>
            <a:ext cx="1823999" cy="10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353B-495C-4B36-B7B9-BDB47B8D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E95E1-3B2D-4F7F-8B4B-E56698179A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100">
            <a:extLst>
              <a:ext uri="{FF2B5EF4-FFF2-40B4-BE49-F238E27FC236}">
                <a16:creationId xmlns:a16="http://schemas.microsoft.com/office/drawing/2014/main" id="{09F59B51-C9CC-4DF6-8E10-4632928847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923453" y="2057400"/>
            <a:ext cx="1297093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5A58856-F166-4DAD-97B3-888D3997E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40599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85231" y="5342758"/>
            <a:ext cx="1416844" cy="8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5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28024" y="2576335"/>
            <a:ext cx="3087952" cy="19166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4A9A1-6CA7-4F15-AE41-4322B2947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5A9553-962E-4240-844E-734EAAE42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3E492-9AFA-4CAE-B07B-7C1C0D61D7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91400" y="5450709"/>
            <a:ext cx="1416844" cy="7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05920" y="2575452"/>
            <a:ext cx="3532160" cy="191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1B561-FD09-4177-BEFF-5AE0DBC8A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336" r="336"/>
          <a:stretch/>
        </p:blipFill>
        <p:spPr>
          <a:xfrm>
            <a:off x="4800599" y="4615071"/>
            <a:ext cx="4354443" cy="22429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</p:spTree>
    <p:extLst>
      <p:ext uri="{BB962C8B-B14F-4D97-AF65-F5344CB8AC3E}">
        <p14:creationId xmlns:p14="http://schemas.microsoft.com/office/powerpoint/2010/main" val="3341243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465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4156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7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AEF4164-1CFE-484B-A3C0-C09B6FA54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80783"/>
            <a:ext cx="7772400" cy="1362075"/>
          </a:xfrm>
        </p:spPr>
        <p:txBody>
          <a:bodyPr anchor="t"/>
          <a:lstStyle>
            <a:lvl1pPr algn="ctr">
              <a:defRPr sz="4000" b="0" cap="none" baseline="0"/>
            </a:lvl1pPr>
          </a:lstStyle>
          <a:p>
            <a:r>
              <a:rPr lang="en-US" dirty="0"/>
              <a:t>Click to add Topic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1980596"/>
            <a:ext cx="7772400" cy="1500187"/>
          </a:xfrm>
        </p:spPr>
        <p:txBody>
          <a:bodyPr anchor="b"/>
          <a:lstStyle>
            <a:lvl1pPr marL="0" indent="0" algn="ctr">
              <a:buNone/>
              <a:defRPr sz="4000">
                <a:solidFill>
                  <a:srgbClr val="EF334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"Topic [letter]"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584" y="6553200"/>
            <a:ext cx="2133600" cy="257395"/>
          </a:xfrm>
        </p:spPr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1AF83B-8E2D-7949-9CEA-92605C41AA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568440"/>
            <a:ext cx="1371600" cy="18288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C377DE-FCD1-374D-BB2A-151824CFD645}"/>
              </a:ext>
            </a:extLst>
          </p:cNvPr>
          <p:cNvSpPr txBox="1">
            <a:spLocks/>
          </p:cNvSpPr>
          <p:nvPr userDrawn="1"/>
        </p:nvSpPr>
        <p:spPr>
          <a:xfrm>
            <a:off x="1836057" y="6496280"/>
            <a:ext cx="381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2021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4482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1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02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71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7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82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7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861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E6706B2-382E-3343-A29D-A72A04B8D7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300" y="4305300"/>
            <a:ext cx="191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496"/>
            <a:ext cx="8460150" cy="4386103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154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211616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4194"/>
            <a:ext cx="8460151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E34A0A8-C686-624A-93D2-15C21326CE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6300" y="4305300"/>
            <a:ext cx="191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2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/>
          <a:srcRect/>
          <a:stretch/>
        </p:blipFill>
        <p:spPr>
          <a:xfrm>
            <a:off x="0" y="1886"/>
            <a:ext cx="9144000" cy="9411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0584" y="64454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FAD8B-4614-9D49-9D3C-B48F5DE1DFDB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04800" y="6568440"/>
            <a:ext cx="1371600" cy="18288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1B4CC5C-97ED-4142-B7DA-F5E18714616B}"/>
              </a:ext>
            </a:extLst>
          </p:cNvPr>
          <p:cNvSpPr txBox="1">
            <a:spLocks/>
          </p:cNvSpPr>
          <p:nvPr userDrawn="1"/>
        </p:nvSpPr>
        <p:spPr>
          <a:xfrm>
            <a:off x="1836057" y="6496280"/>
            <a:ext cx="381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2021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83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25" r:id="rId2"/>
    <p:sldLayoutId id="2147483800" r:id="rId3"/>
    <p:sldLayoutId id="2147483810" r:id="rId4"/>
    <p:sldLayoutId id="2147483801" r:id="rId5"/>
    <p:sldLayoutId id="2147483802" r:id="rId6"/>
    <p:sldLayoutId id="2147483818" r:id="rId7"/>
    <p:sldLayoutId id="2147483822" r:id="rId8"/>
    <p:sldLayoutId id="2147483819" r:id="rId9"/>
    <p:sldLayoutId id="2147483826" r:id="rId10"/>
    <p:sldLayoutId id="2147483816" r:id="rId11"/>
    <p:sldLayoutId id="2147483823" r:id="rId12"/>
    <p:sldLayoutId id="2147483817" r:id="rId13"/>
    <p:sldLayoutId id="2147483821" r:id="rId14"/>
    <p:sldLayoutId id="2147483804" r:id="rId15"/>
    <p:sldLayoutId id="2147483811" r:id="rId16"/>
    <p:sldLayoutId id="2147483824" r:id="rId17"/>
    <p:sldLayoutId id="2147483827" r:id="rId18"/>
    <p:sldLayoutId id="2147483808" r:id="rId19"/>
    <p:sldLayoutId id="2147483809" r:id="rId20"/>
    <p:sldLayoutId id="2147483812" r:id="rId21"/>
    <p:sldLayoutId id="2147483813" r:id="rId22"/>
    <p:sldLayoutId id="2147483814" r:id="rId23"/>
    <p:sldLayoutId id="2147483815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2857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4.svg"/><Relationship Id="rId7" Type="http://schemas.openxmlformats.org/officeDocument/2006/relationships/image" Target="../media/image72.svg"/><Relationship Id="rId12" Type="http://schemas.openxmlformats.org/officeDocument/2006/relationships/image" Target="../media/image8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11" Type="http://schemas.openxmlformats.org/officeDocument/2006/relationships/image" Target="../media/image85.svg"/><Relationship Id="rId5" Type="http://schemas.openxmlformats.org/officeDocument/2006/relationships/image" Target="../media/image81.sv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and Compliance</a:t>
            </a:r>
          </a:p>
          <a:p>
            <a:r>
              <a:rPr lang="en-US" dirty="0"/>
              <a:t>Metrics and Monitoring</a:t>
            </a:r>
          </a:p>
          <a:p>
            <a:r>
              <a:rPr lang="en-US" dirty="0"/>
              <a:t>Communication and Stakeholder Engagement</a:t>
            </a:r>
          </a:p>
          <a:p>
            <a:r>
              <a:rPr lang="en-US" dirty="0"/>
              <a:t>Ethical Leadership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Ethical Systems in Technology-Focused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56983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2D0F-B10C-4C44-B248-32B0945F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and Monitoring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BB409-CC94-4CE8-B416-D28F170C8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ADA80-1790-49A3-86FF-3233C69D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3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D0762-423B-4572-AD71-C710EF5C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123F3B-8920-49AF-91C4-587F01B1AADA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00" dirty="0"/>
              <a:t>Organizations developing emerging technology companies bank heavily on metrics. </a:t>
            </a:r>
            <a:br>
              <a:rPr lang="de-DE" sz="1700" dirty="0"/>
            </a:br>
            <a:endParaRPr lang="de-DE" sz="1700" dirty="0"/>
          </a:p>
          <a:p>
            <a:r>
              <a:rPr lang="de-DE" sz="1700" dirty="0"/>
              <a:t>These companies tend to be less hierarchical, and product teams have more freedom to self-organize. </a:t>
            </a:r>
            <a:br>
              <a:rPr lang="de-DE" sz="1700" dirty="0"/>
            </a:br>
            <a:endParaRPr lang="de-DE" sz="1700" dirty="0"/>
          </a:p>
          <a:p>
            <a:r>
              <a:rPr lang="de-DE" sz="1700" dirty="0"/>
              <a:t>Most of the knowledge about execution lies with engineering staff and other individual contributors. </a:t>
            </a:r>
            <a:br>
              <a:rPr lang="de-DE" sz="1700" dirty="0"/>
            </a:br>
            <a:endParaRPr lang="de-DE" sz="1700" dirty="0"/>
          </a:p>
          <a:p>
            <a:r>
              <a:rPr lang="de-DE" sz="1700" dirty="0"/>
              <a:t>Steering by metrics allows product teams to experiment. </a:t>
            </a:r>
            <a:br>
              <a:rPr lang="de-DE" sz="1700" dirty="0"/>
            </a:br>
            <a:endParaRPr lang="en-US" sz="1700" dirty="0"/>
          </a:p>
        </p:txBody>
      </p:sp>
      <p:pic>
        <p:nvPicPr>
          <p:cNvPr id="8" name="Grafik 2" descr="Person, die misst">
            <a:extLst>
              <a:ext uri="{FF2B5EF4-FFF2-40B4-BE49-F238E27FC236}">
                <a16:creationId xmlns:a16="http://schemas.microsoft.com/office/drawing/2014/main" id="{DFE1D1A6-BB05-4298-A869-564FED1E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3" r="5234" b="-1"/>
          <a:stretch/>
        </p:blipFill>
        <p:spPr>
          <a:xfrm>
            <a:off x="4800600" y="1752600"/>
            <a:ext cx="4038600" cy="452596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429A452-AE58-4389-BABD-F782928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Gets Measured Gets Done</a:t>
            </a:r>
          </a:p>
        </p:txBody>
      </p:sp>
    </p:spTree>
    <p:extLst>
      <p:ext uri="{BB962C8B-B14F-4D97-AF65-F5344CB8AC3E}">
        <p14:creationId xmlns:p14="http://schemas.microsoft.com/office/powerpoint/2010/main" val="398460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306F92-CAB3-4444-84AD-97E789AAB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Metrics to Monitoring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EE7B0-1D08-42A6-B682-A50A8137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E8542BA9-AB1A-40C5-BC2D-D04838A5C3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490267"/>
              </p:ext>
            </p:extLst>
          </p:nvPr>
        </p:nvGraphicFramePr>
        <p:xfrm>
          <a:off x="341925" y="1302040"/>
          <a:ext cx="8460150" cy="492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630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6ABF-B748-4EB3-8ED3-F218346C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Organizational Culture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F355F-9DE4-4DEA-B1EF-EDBDB3D6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Grafik 8" descr="Im Kreis aufeinandergelegte Hände in der Mitte">
            <a:extLst>
              <a:ext uri="{FF2B5EF4-FFF2-40B4-BE49-F238E27FC236}">
                <a16:creationId xmlns:a16="http://schemas.microsoft.com/office/drawing/2014/main" id="{5759F012-7DDE-4718-97DC-E755AD66B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2" r="17615" b="-1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4BDEBBE-6CA2-4BD3-9C18-557F1D7C6B5A}"/>
              </a:ext>
            </a:extLst>
          </p:cNvPr>
          <p:cNvSpPr txBox="1">
            <a:spLocks/>
          </p:cNvSpPr>
          <p:nvPr/>
        </p:nvSpPr>
        <p:spPr>
          <a:xfrm>
            <a:off x="4648200" y="1600200"/>
            <a:ext cx="4038600" cy="484527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dirty="0"/>
              <a:t>An </a:t>
            </a:r>
            <a:r>
              <a:rPr lang="de-DE" b="1" dirty="0"/>
              <a:t>ethics culture survey </a:t>
            </a:r>
            <a:r>
              <a:rPr lang="de-DE" dirty="0"/>
              <a:t>asks employees to rate:</a:t>
            </a:r>
          </a:p>
          <a:p>
            <a:pPr marL="576263" lvl="1">
              <a:lnSpc>
                <a:spcPct val="90000"/>
              </a:lnSpc>
            </a:pPr>
            <a:r>
              <a:rPr lang="de-DE" sz="1800" dirty="0"/>
              <a:t>How well their organization practices ethical decision-making.</a:t>
            </a:r>
          </a:p>
          <a:p>
            <a:pPr marL="576263" lvl="1">
              <a:lnSpc>
                <a:spcPct val="90000"/>
              </a:lnSpc>
            </a:pPr>
            <a:r>
              <a:rPr lang="de-DE" sz="1800" dirty="0"/>
              <a:t>Root causes of ethical and unethical decision-making. </a:t>
            </a:r>
          </a:p>
          <a:p>
            <a:pPr>
              <a:lnSpc>
                <a:spcPct val="90000"/>
              </a:lnSpc>
            </a:pPr>
            <a:r>
              <a:rPr lang="de-DE" dirty="0"/>
              <a:t>Good culture surveys can provide insight into drivers of ethical and unethical behavior.</a:t>
            </a:r>
          </a:p>
          <a:p>
            <a:pPr>
              <a:lnSpc>
                <a:spcPct val="90000"/>
              </a:lnSpc>
            </a:pPr>
            <a:r>
              <a:rPr lang="de-DE" dirty="0"/>
              <a:t>But there are </a:t>
            </a:r>
            <a:r>
              <a:rPr lang="de-DE" b="1" dirty="0"/>
              <a:t>limitations to a purely quantitative approach.</a:t>
            </a:r>
          </a:p>
          <a:p>
            <a:pPr>
              <a:lnSpc>
                <a:spcPct val="90000"/>
              </a:lnSpc>
            </a:pPr>
            <a:r>
              <a:rPr lang="de-DE" dirty="0"/>
              <a:t>A </a:t>
            </a:r>
            <a:r>
              <a:rPr lang="de-DE" b="1" dirty="0"/>
              <a:t>comprehensive culture audit </a:t>
            </a:r>
            <a:r>
              <a:rPr lang="de-DE" dirty="0"/>
              <a:t>includes:</a:t>
            </a:r>
          </a:p>
          <a:p>
            <a:pPr marL="576263" lvl="1">
              <a:lnSpc>
                <a:spcPct val="90000"/>
              </a:lnSpc>
            </a:pPr>
            <a:r>
              <a:rPr lang="de-DE" dirty="0"/>
              <a:t>An ethical culture survey.</a:t>
            </a:r>
          </a:p>
          <a:p>
            <a:pPr marL="576263" lvl="1">
              <a:lnSpc>
                <a:spcPct val="90000"/>
              </a:lnSpc>
            </a:pPr>
            <a:r>
              <a:rPr lang="de-DE" dirty="0"/>
              <a:t>A review of organizational documents.</a:t>
            </a:r>
          </a:p>
          <a:p>
            <a:pPr marL="576263" lvl="1">
              <a:lnSpc>
                <a:spcPct val="90000"/>
              </a:lnSpc>
            </a:pPr>
            <a:r>
              <a:rPr lang="de-DE" dirty="0"/>
              <a:t>Interviews with key managers and employees.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3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4B27-47B4-44E5-BB3A-D2293D18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the Use of Foresight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EC97A0-BE63-473B-811D-9B99997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Grafik 7" descr="Technikerin mit Schutzkappe und Schutzbrille, die in einem Labor nach oben schaut">
            <a:extLst>
              <a:ext uri="{FF2B5EF4-FFF2-40B4-BE49-F238E27FC236}">
                <a16:creationId xmlns:a16="http://schemas.microsoft.com/office/drawing/2014/main" id="{E766BB00-CD2E-46AA-9A5B-7222B21F2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5" r="23254" b="1"/>
          <a:stretch/>
        </p:blipFill>
        <p:spPr>
          <a:xfrm>
            <a:off x="4669972" y="1685769"/>
            <a:ext cx="4040188" cy="3951288"/>
          </a:xfrm>
          <a:prstGeom prst="rect">
            <a:avLst/>
          </a:prstGeom>
          <a:noFill/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FAF3B5-7978-4754-9C1A-200B0488AD77}"/>
              </a:ext>
            </a:extLst>
          </p:cNvPr>
          <p:cNvSpPr txBox="1">
            <a:spLocks/>
          </p:cNvSpPr>
          <p:nvPr/>
        </p:nvSpPr>
        <p:spPr>
          <a:xfrm>
            <a:off x="432254" y="1685768"/>
            <a:ext cx="4041775" cy="46024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dirty="0"/>
              <a:t>Metrics can also help ensure that teams go through the right process to </a:t>
            </a:r>
            <a:r>
              <a:rPr lang="de-DE" b="1" dirty="0"/>
              <a:t>surface and address ethical issues</a:t>
            </a:r>
            <a:r>
              <a:rPr lang="de-DE" dirty="0"/>
              <a:t>. </a:t>
            </a:r>
          </a:p>
          <a:p>
            <a:pPr>
              <a:lnSpc>
                <a:spcPct val="90000"/>
              </a:lnSpc>
            </a:pPr>
            <a:r>
              <a:rPr lang="de-DE" dirty="0"/>
              <a:t>You may decide to track metrics like:</a:t>
            </a:r>
          </a:p>
          <a:p>
            <a:pPr marL="463550" lvl="1">
              <a:lnSpc>
                <a:spcPct val="90000"/>
              </a:lnSpc>
            </a:pPr>
            <a:r>
              <a:rPr lang="de-DE" dirty="0"/>
              <a:t>The number of potential ethical issues surfaced during product development.</a:t>
            </a:r>
          </a:p>
          <a:p>
            <a:pPr marL="463550" lvl="1">
              <a:lnSpc>
                <a:spcPct val="90000"/>
              </a:lnSpc>
            </a:pPr>
            <a:r>
              <a:rPr lang="de-DE" dirty="0"/>
              <a:t>The proportion that was addressed and mitigated before the product shipped. </a:t>
            </a:r>
          </a:p>
          <a:p>
            <a:pPr>
              <a:lnSpc>
                <a:spcPct val="90000"/>
              </a:lnSpc>
            </a:pPr>
            <a:r>
              <a:rPr lang="de-DE" dirty="0"/>
              <a:t>Reviews of these metrics can be </a:t>
            </a:r>
            <a:r>
              <a:rPr lang="de-DE" b="1" dirty="0"/>
              <a:t>built into regular project reviews.</a:t>
            </a:r>
          </a:p>
          <a:p>
            <a:pPr>
              <a:lnSpc>
                <a:spcPct val="90000"/>
              </a:lnSpc>
            </a:pPr>
            <a:r>
              <a:rPr lang="de-DE" dirty="0"/>
              <a:t>Create a space to talk about potential ethical issues. </a:t>
            </a:r>
          </a:p>
          <a:p>
            <a:pPr>
              <a:lnSpc>
                <a:spcPct val="90000"/>
              </a:lnSpc>
            </a:pPr>
            <a:r>
              <a:rPr lang="de-DE" dirty="0"/>
              <a:t>Escalate any issues that the team cannot address by itself.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4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434D-1CDF-4699-83A8-CF8B1A43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the Impact on Society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66844-D02F-472A-80BF-D9F4FF0B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9862022-BA99-460D-8418-7D1E6F015D07}"/>
              </a:ext>
            </a:extLst>
          </p:cNvPr>
          <p:cNvSpPr txBox="1">
            <a:spLocks/>
          </p:cNvSpPr>
          <p:nvPr/>
        </p:nvSpPr>
        <p:spPr>
          <a:xfrm>
            <a:off x="4801284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EF334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There is a growing trend to </a:t>
            </a:r>
            <a:r>
              <a:rPr lang="de-DE" b="1" dirty="0"/>
              <a:t>use ESG metrics </a:t>
            </a:r>
            <a:r>
              <a:rPr lang="de-DE" dirty="0"/>
              <a:t>to measure your social contribution. </a:t>
            </a:r>
          </a:p>
          <a:p>
            <a:r>
              <a:rPr lang="de-DE" dirty="0"/>
              <a:t>The biggest challenge for organizations is to </a:t>
            </a:r>
            <a:r>
              <a:rPr lang="de-DE" b="1" dirty="0"/>
              <a:t>design good metrics and monitoring tools</a:t>
            </a:r>
            <a:r>
              <a:rPr lang="de-DE" dirty="0"/>
              <a:t>, particularly to capture social and governamental challenges.</a:t>
            </a:r>
          </a:p>
          <a:p>
            <a:r>
              <a:rPr lang="de-DE" dirty="0"/>
              <a:t>You can </a:t>
            </a:r>
            <a:r>
              <a:rPr lang="de-DE" b="1" dirty="0"/>
              <a:t>use the SDG Compass as a guide </a:t>
            </a:r>
            <a:r>
              <a:rPr lang="de-DE" dirty="0"/>
              <a:t>to align your strategy with the UN’s 2030 Agenda.</a:t>
            </a:r>
            <a:br>
              <a:rPr lang="de-DE" dirty="0"/>
            </a:br>
            <a:endParaRPr lang="en-US" dirty="0"/>
          </a:p>
        </p:txBody>
      </p:sp>
      <p:pic>
        <p:nvPicPr>
          <p:cNvPr id="5" name="Grafik 2" descr="Menschenmenge auf einer Straße">
            <a:extLst>
              <a:ext uri="{FF2B5EF4-FFF2-40B4-BE49-F238E27FC236}">
                <a16:creationId xmlns:a16="http://schemas.microsoft.com/office/drawing/2014/main" id="{A0E04DFA-CB09-4AF2-A7AB-381C4DC63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8" r="24889" b="-1"/>
          <a:stretch/>
        </p:blipFill>
        <p:spPr>
          <a:xfrm>
            <a:off x="533400" y="1600200"/>
            <a:ext cx="4038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2497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5859A-005C-43AE-901D-E1384E6E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DF8B80-AB24-468B-94C6-9970158D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Metrics and Monitoring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4FBAB-3FCE-4D80-8F62-4028DC87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Consider the RudiBrace product, or a product from your workplace.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List two impacts on society that the organization should be conscious of. (There are no right or wrong answers.)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Come up with a creative metric to measure each of the impacts. (There are no right or wrong answers.)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For each metric, think about how single-minded pursuit of the metric might lead to negative side effects.</a:t>
            </a:r>
          </a:p>
        </p:txBody>
      </p:sp>
    </p:spTree>
    <p:extLst>
      <p:ext uri="{BB962C8B-B14F-4D97-AF65-F5344CB8AC3E}">
        <p14:creationId xmlns:p14="http://schemas.microsoft.com/office/powerpoint/2010/main" val="195203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D440-E746-44AB-B014-27DD73D7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and Stakeholder Engagement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6458B-EDAA-4B96-AC3B-3E8FC903B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268B7-E509-41C1-B7EF-778BFD8F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67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304519-B990-4869-B5A6-C5E048E9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Communication and Engagement with Stakeholders Matter?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D0762-423B-4572-AD71-C710EF5C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BAA4C6C-C154-4B0C-A2A3-F70A3DCA97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08821"/>
              </p:ext>
            </p:extLst>
          </p:nvPr>
        </p:nvGraphicFramePr>
        <p:xfrm>
          <a:off x="341925" y="1302040"/>
          <a:ext cx="8460150" cy="492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699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3E86-F2EB-4288-92CD-965B9AC6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Relevant Stakeholders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5F955-B6DC-4185-BD07-62023325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FCFC75A7-180E-4596-AC8F-DB2579E4E6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9715984"/>
              </p:ext>
            </p:extLst>
          </p:nvPr>
        </p:nvGraphicFramePr>
        <p:xfrm>
          <a:off x="457200" y="146485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Group discussing">
            <a:extLst>
              <a:ext uri="{FF2B5EF4-FFF2-40B4-BE49-F238E27FC236}">
                <a16:creationId xmlns:a16="http://schemas.microsoft.com/office/drawing/2014/main" id="{877A32CC-3008-4158-AD40-DDDC9F591D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535"/>
          <a:stretch/>
        </p:blipFill>
        <p:spPr>
          <a:xfrm>
            <a:off x="4744779" y="2429355"/>
            <a:ext cx="3480914" cy="25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and Compliance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36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8399-B28E-455C-8664-EA2A51EA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for Engaging Stakeholders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70C0DE-C400-4664-BC70-4C6D3B72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30FCCD-66A5-42E1-9350-5B50B99ADE81}"/>
              </a:ext>
            </a:extLst>
          </p:cNvPr>
          <p:cNvGrpSpPr/>
          <p:nvPr/>
        </p:nvGrpSpPr>
        <p:grpSpPr>
          <a:xfrm>
            <a:off x="447554" y="1876740"/>
            <a:ext cx="8248889" cy="3636551"/>
            <a:chOff x="447554" y="1876740"/>
            <a:chExt cx="8248889" cy="363655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1A746D8-424E-415D-AB92-14E2F0AB534F}"/>
                </a:ext>
              </a:extLst>
            </p:cNvPr>
            <p:cNvSpPr/>
            <p:nvPr/>
          </p:nvSpPr>
          <p:spPr>
            <a:xfrm>
              <a:off x="447554" y="1876740"/>
              <a:ext cx="715074" cy="715074"/>
            </a:xfrm>
            <a:prstGeom prst="ellipse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 6" descr="Users">
              <a:extLst>
                <a:ext uri="{FF2B5EF4-FFF2-40B4-BE49-F238E27FC236}">
                  <a16:creationId xmlns:a16="http://schemas.microsoft.com/office/drawing/2014/main" id="{51470DB8-86B4-487E-BF9E-E2CAD8295DB1}"/>
                </a:ext>
              </a:extLst>
            </p:cNvPr>
            <p:cNvSpPr/>
            <p:nvPr/>
          </p:nvSpPr>
          <p:spPr>
            <a:xfrm>
              <a:off x="597720" y="2026905"/>
              <a:ext cx="414742" cy="41474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D4AB5E-C3E6-4D75-B1E5-6C6E9B9966F0}"/>
                </a:ext>
              </a:extLst>
            </p:cNvPr>
            <p:cNvSpPr/>
            <p:nvPr/>
          </p:nvSpPr>
          <p:spPr>
            <a:xfrm>
              <a:off x="1315858" y="1876740"/>
              <a:ext cx="1685531" cy="715074"/>
            </a:xfrm>
            <a:custGeom>
              <a:avLst/>
              <a:gdLst>
                <a:gd name="connsiteX0" fmla="*/ 0 w 1685531"/>
                <a:gd name="connsiteY0" fmla="*/ 0 h 715074"/>
                <a:gd name="connsiteX1" fmla="*/ 1685531 w 1685531"/>
                <a:gd name="connsiteY1" fmla="*/ 0 h 715074"/>
                <a:gd name="connsiteX2" fmla="*/ 1685531 w 1685531"/>
                <a:gd name="connsiteY2" fmla="*/ 715074 h 715074"/>
                <a:gd name="connsiteX3" fmla="*/ 0 w 1685531"/>
                <a:gd name="connsiteY3" fmla="*/ 715074 h 715074"/>
                <a:gd name="connsiteX4" fmla="*/ 0 w 1685531"/>
                <a:gd name="connsiteY4" fmla="*/ 0 h 7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1" h="715074">
                  <a:moveTo>
                    <a:pt x="0" y="0"/>
                  </a:moveTo>
                  <a:lnTo>
                    <a:pt x="1685531" y="0"/>
                  </a:lnTo>
                  <a:lnTo>
                    <a:pt x="1685531" y="715074"/>
                  </a:lnTo>
                  <a:lnTo>
                    <a:pt x="0" y="7150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baseline="0" dirty="0"/>
                <a:t>Surveys and focus groups</a:t>
              </a:r>
              <a:endParaRPr lang="en-US" sz="1800" kern="12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FE5E22-8CE8-49F7-86AC-F344CB796DEE}"/>
                </a:ext>
              </a:extLst>
            </p:cNvPr>
            <p:cNvSpPr/>
            <p:nvPr/>
          </p:nvSpPr>
          <p:spPr>
            <a:xfrm>
              <a:off x="3295081" y="1876740"/>
              <a:ext cx="715074" cy="715074"/>
            </a:xfrm>
            <a:prstGeom prst="ellipse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 9" descr="Television">
              <a:extLst>
                <a:ext uri="{FF2B5EF4-FFF2-40B4-BE49-F238E27FC236}">
                  <a16:creationId xmlns:a16="http://schemas.microsoft.com/office/drawing/2014/main" id="{4F7A52BF-3057-4000-9FFB-95D3B5667B67}"/>
                </a:ext>
              </a:extLst>
            </p:cNvPr>
            <p:cNvSpPr/>
            <p:nvPr/>
          </p:nvSpPr>
          <p:spPr>
            <a:xfrm>
              <a:off x="3445247" y="2026905"/>
              <a:ext cx="414742" cy="41474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C7210AB-38D7-49DB-8EF6-7B891C3E9E36}"/>
                </a:ext>
              </a:extLst>
            </p:cNvPr>
            <p:cNvSpPr/>
            <p:nvPr/>
          </p:nvSpPr>
          <p:spPr>
            <a:xfrm>
              <a:off x="4163385" y="1876740"/>
              <a:ext cx="1685531" cy="715074"/>
            </a:xfrm>
            <a:custGeom>
              <a:avLst/>
              <a:gdLst>
                <a:gd name="connsiteX0" fmla="*/ 0 w 1685531"/>
                <a:gd name="connsiteY0" fmla="*/ 0 h 715074"/>
                <a:gd name="connsiteX1" fmla="*/ 1685531 w 1685531"/>
                <a:gd name="connsiteY1" fmla="*/ 0 h 715074"/>
                <a:gd name="connsiteX2" fmla="*/ 1685531 w 1685531"/>
                <a:gd name="connsiteY2" fmla="*/ 715074 h 715074"/>
                <a:gd name="connsiteX3" fmla="*/ 0 w 1685531"/>
                <a:gd name="connsiteY3" fmla="*/ 715074 h 715074"/>
                <a:gd name="connsiteX4" fmla="*/ 0 w 1685531"/>
                <a:gd name="connsiteY4" fmla="*/ 0 h 7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1" h="715074">
                  <a:moveTo>
                    <a:pt x="0" y="0"/>
                  </a:moveTo>
                  <a:lnTo>
                    <a:pt x="1685531" y="0"/>
                  </a:lnTo>
                  <a:lnTo>
                    <a:pt x="1685531" y="715074"/>
                  </a:lnTo>
                  <a:lnTo>
                    <a:pt x="0" y="7150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baseline="0" dirty="0"/>
                <a:t>Figures on sales, product usage, or marketing</a:t>
              </a:r>
              <a:endParaRPr lang="en-US" sz="1700" kern="12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86CB9AC-BDFC-42E0-9911-6880A6D393C7}"/>
                </a:ext>
              </a:extLst>
            </p:cNvPr>
            <p:cNvSpPr/>
            <p:nvPr/>
          </p:nvSpPr>
          <p:spPr>
            <a:xfrm>
              <a:off x="6142608" y="1876740"/>
              <a:ext cx="715074" cy="715074"/>
            </a:xfrm>
            <a:prstGeom prst="ellipse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 descr="Chat">
              <a:extLst>
                <a:ext uri="{FF2B5EF4-FFF2-40B4-BE49-F238E27FC236}">
                  <a16:creationId xmlns:a16="http://schemas.microsoft.com/office/drawing/2014/main" id="{0F86C6BC-A202-424B-9A8D-1EC046B248DD}"/>
                </a:ext>
              </a:extLst>
            </p:cNvPr>
            <p:cNvSpPr/>
            <p:nvPr/>
          </p:nvSpPr>
          <p:spPr>
            <a:xfrm>
              <a:off x="6292774" y="2026905"/>
              <a:ext cx="414742" cy="41474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FD7D50D-EC9C-4175-A844-943BF4889434}"/>
                </a:ext>
              </a:extLst>
            </p:cNvPr>
            <p:cNvSpPr/>
            <p:nvPr/>
          </p:nvSpPr>
          <p:spPr>
            <a:xfrm>
              <a:off x="7010912" y="1876740"/>
              <a:ext cx="1685531" cy="715074"/>
            </a:xfrm>
            <a:custGeom>
              <a:avLst/>
              <a:gdLst>
                <a:gd name="connsiteX0" fmla="*/ 0 w 1685531"/>
                <a:gd name="connsiteY0" fmla="*/ 0 h 715074"/>
                <a:gd name="connsiteX1" fmla="*/ 1685531 w 1685531"/>
                <a:gd name="connsiteY1" fmla="*/ 0 h 715074"/>
                <a:gd name="connsiteX2" fmla="*/ 1685531 w 1685531"/>
                <a:gd name="connsiteY2" fmla="*/ 715074 h 715074"/>
                <a:gd name="connsiteX3" fmla="*/ 0 w 1685531"/>
                <a:gd name="connsiteY3" fmla="*/ 715074 h 715074"/>
                <a:gd name="connsiteX4" fmla="*/ 0 w 1685531"/>
                <a:gd name="connsiteY4" fmla="*/ 0 h 7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1" h="715074">
                  <a:moveTo>
                    <a:pt x="0" y="0"/>
                  </a:moveTo>
                  <a:lnTo>
                    <a:pt x="1685531" y="0"/>
                  </a:lnTo>
                  <a:lnTo>
                    <a:pt x="1685531" y="715074"/>
                  </a:lnTo>
                  <a:lnTo>
                    <a:pt x="0" y="7150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baseline="0" dirty="0"/>
                <a:t>Social media </a:t>
              </a:r>
              <a:endParaRPr lang="en-US" sz="1800" kern="12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E7D072D-3F60-447E-8A21-44E3C31FD48A}"/>
                </a:ext>
              </a:extLst>
            </p:cNvPr>
            <p:cNvSpPr/>
            <p:nvPr/>
          </p:nvSpPr>
          <p:spPr>
            <a:xfrm>
              <a:off x="447554" y="3337478"/>
              <a:ext cx="715074" cy="715074"/>
            </a:xfrm>
            <a:prstGeom prst="ellipse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 descr="Checkmark">
              <a:extLst>
                <a:ext uri="{FF2B5EF4-FFF2-40B4-BE49-F238E27FC236}">
                  <a16:creationId xmlns:a16="http://schemas.microsoft.com/office/drawing/2014/main" id="{3501BDFA-6412-4775-AB66-3D98C5260ED6}"/>
                </a:ext>
              </a:extLst>
            </p:cNvPr>
            <p:cNvSpPr/>
            <p:nvPr/>
          </p:nvSpPr>
          <p:spPr>
            <a:xfrm>
              <a:off x="597720" y="3487644"/>
              <a:ext cx="414742" cy="41474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9291B7-E1BC-4AF4-88A3-2E9316F8F64E}"/>
                </a:ext>
              </a:extLst>
            </p:cNvPr>
            <p:cNvSpPr/>
            <p:nvPr/>
          </p:nvSpPr>
          <p:spPr>
            <a:xfrm>
              <a:off x="1315858" y="3337478"/>
              <a:ext cx="1685531" cy="715074"/>
            </a:xfrm>
            <a:custGeom>
              <a:avLst/>
              <a:gdLst>
                <a:gd name="connsiteX0" fmla="*/ 0 w 1685531"/>
                <a:gd name="connsiteY0" fmla="*/ 0 h 715074"/>
                <a:gd name="connsiteX1" fmla="*/ 1685531 w 1685531"/>
                <a:gd name="connsiteY1" fmla="*/ 0 h 715074"/>
                <a:gd name="connsiteX2" fmla="*/ 1685531 w 1685531"/>
                <a:gd name="connsiteY2" fmla="*/ 715074 h 715074"/>
                <a:gd name="connsiteX3" fmla="*/ 0 w 1685531"/>
                <a:gd name="connsiteY3" fmla="*/ 715074 h 715074"/>
                <a:gd name="connsiteX4" fmla="*/ 0 w 1685531"/>
                <a:gd name="connsiteY4" fmla="*/ 0 h 7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1" h="715074">
                  <a:moveTo>
                    <a:pt x="0" y="0"/>
                  </a:moveTo>
                  <a:lnTo>
                    <a:pt x="1685531" y="0"/>
                  </a:lnTo>
                  <a:lnTo>
                    <a:pt x="1685531" y="715074"/>
                  </a:lnTo>
                  <a:lnTo>
                    <a:pt x="0" y="7150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baseline="0" dirty="0"/>
                <a:t>Voting and representation mechanisms</a:t>
              </a:r>
              <a:endParaRPr lang="en-US" sz="1800" kern="12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86F9A3-E496-4FB5-86A4-E569165F6C5E}"/>
                </a:ext>
              </a:extLst>
            </p:cNvPr>
            <p:cNvSpPr/>
            <p:nvPr/>
          </p:nvSpPr>
          <p:spPr>
            <a:xfrm>
              <a:off x="3295081" y="3337478"/>
              <a:ext cx="715074" cy="715074"/>
            </a:xfrm>
            <a:prstGeom prst="ellipse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 descr="Call center">
              <a:extLst>
                <a:ext uri="{FF2B5EF4-FFF2-40B4-BE49-F238E27FC236}">
                  <a16:creationId xmlns:a16="http://schemas.microsoft.com/office/drawing/2014/main" id="{97314CD9-69B1-46CC-86D7-B1C8F6E062CF}"/>
                </a:ext>
              </a:extLst>
            </p:cNvPr>
            <p:cNvSpPr/>
            <p:nvPr/>
          </p:nvSpPr>
          <p:spPr>
            <a:xfrm>
              <a:off x="3445247" y="3487644"/>
              <a:ext cx="414742" cy="414742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7002F2C-B177-4192-8BE6-078B5E38A3DE}"/>
                </a:ext>
              </a:extLst>
            </p:cNvPr>
            <p:cNvSpPr/>
            <p:nvPr/>
          </p:nvSpPr>
          <p:spPr>
            <a:xfrm>
              <a:off x="4163385" y="3337478"/>
              <a:ext cx="1685531" cy="715074"/>
            </a:xfrm>
            <a:custGeom>
              <a:avLst/>
              <a:gdLst>
                <a:gd name="connsiteX0" fmla="*/ 0 w 1685531"/>
                <a:gd name="connsiteY0" fmla="*/ 0 h 715074"/>
                <a:gd name="connsiteX1" fmla="*/ 1685531 w 1685531"/>
                <a:gd name="connsiteY1" fmla="*/ 0 h 715074"/>
                <a:gd name="connsiteX2" fmla="*/ 1685531 w 1685531"/>
                <a:gd name="connsiteY2" fmla="*/ 715074 h 715074"/>
                <a:gd name="connsiteX3" fmla="*/ 0 w 1685531"/>
                <a:gd name="connsiteY3" fmla="*/ 715074 h 715074"/>
                <a:gd name="connsiteX4" fmla="*/ 0 w 1685531"/>
                <a:gd name="connsiteY4" fmla="*/ 0 h 7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1" h="715074">
                  <a:moveTo>
                    <a:pt x="0" y="0"/>
                  </a:moveTo>
                  <a:lnTo>
                    <a:pt x="1685531" y="0"/>
                  </a:lnTo>
                  <a:lnTo>
                    <a:pt x="1685531" y="715074"/>
                  </a:lnTo>
                  <a:lnTo>
                    <a:pt x="0" y="7150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baseline="0" dirty="0"/>
                <a:t>Hotlines and customer service platforms</a:t>
              </a:r>
              <a:endParaRPr lang="en-US" sz="1800" kern="12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15E858D-1CAB-4C10-85C5-BFA521D3252A}"/>
                </a:ext>
              </a:extLst>
            </p:cNvPr>
            <p:cNvSpPr/>
            <p:nvPr/>
          </p:nvSpPr>
          <p:spPr>
            <a:xfrm>
              <a:off x="6142608" y="3337478"/>
              <a:ext cx="715074" cy="715074"/>
            </a:xfrm>
            <a:prstGeom prst="ellipse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 descr="Group">
              <a:extLst>
                <a:ext uri="{FF2B5EF4-FFF2-40B4-BE49-F238E27FC236}">
                  <a16:creationId xmlns:a16="http://schemas.microsoft.com/office/drawing/2014/main" id="{228AEACF-C874-4F13-8438-A489DA77259E}"/>
                </a:ext>
              </a:extLst>
            </p:cNvPr>
            <p:cNvSpPr/>
            <p:nvPr/>
          </p:nvSpPr>
          <p:spPr>
            <a:xfrm>
              <a:off x="6292774" y="3487644"/>
              <a:ext cx="414742" cy="414742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BF1F61-9FB7-480F-8059-879EEE765622}"/>
                </a:ext>
              </a:extLst>
            </p:cNvPr>
            <p:cNvSpPr/>
            <p:nvPr/>
          </p:nvSpPr>
          <p:spPr>
            <a:xfrm>
              <a:off x="7010912" y="3337478"/>
              <a:ext cx="1685531" cy="715074"/>
            </a:xfrm>
            <a:custGeom>
              <a:avLst/>
              <a:gdLst>
                <a:gd name="connsiteX0" fmla="*/ 0 w 1685531"/>
                <a:gd name="connsiteY0" fmla="*/ 0 h 715074"/>
                <a:gd name="connsiteX1" fmla="*/ 1685531 w 1685531"/>
                <a:gd name="connsiteY1" fmla="*/ 0 h 715074"/>
                <a:gd name="connsiteX2" fmla="*/ 1685531 w 1685531"/>
                <a:gd name="connsiteY2" fmla="*/ 715074 h 715074"/>
                <a:gd name="connsiteX3" fmla="*/ 0 w 1685531"/>
                <a:gd name="connsiteY3" fmla="*/ 715074 h 715074"/>
                <a:gd name="connsiteX4" fmla="*/ 0 w 1685531"/>
                <a:gd name="connsiteY4" fmla="*/ 0 h 7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1" h="715074">
                  <a:moveTo>
                    <a:pt x="0" y="0"/>
                  </a:moveTo>
                  <a:lnTo>
                    <a:pt x="1685531" y="0"/>
                  </a:lnTo>
                  <a:lnTo>
                    <a:pt x="1685531" y="715074"/>
                  </a:lnTo>
                  <a:lnTo>
                    <a:pt x="0" y="7150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baseline="0" dirty="0"/>
                <a:t>Working groups</a:t>
              </a:r>
              <a:endParaRPr lang="en-US" sz="1800" kern="12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E60BDB-523A-4736-96D6-4D192CF6A44E}"/>
                </a:ext>
              </a:extLst>
            </p:cNvPr>
            <p:cNvSpPr/>
            <p:nvPr/>
          </p:nvSpPr>
          <p:spPr>
            <a:xfrm>
              <a:off x="447554" y="4798217"/>
              <a:ext cx="715074" cy="715074"/>
            </a:xfrm>
            <a:prstGeom prst="ellipse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 descr="Meeting">
              <a:extLst>
                <a:ext uri="{FF2B5EF4-FFF2-40B4-BE49-F238E27FC236}">
                  <a16:creationId xmlns:a16="http://schemas.microsoft.com/office/drawing/2014/main" id="{F6529D57-917E-491F-8B83-0EE33FD2B73E}"/>
                </a:ext>
              </a:extLst>
            </p:cNvPr>
            <p:cNvSpPr/>
            <p:nvPr/>
          </p:nvSpPr>
          <p:spPr>
            <a:xfrm>
              <a:off x="597720" y="4948383"/>
              <a:ext cx="414742" cy="414742"/>
            </a:xfrm>
            <a:prstGeom prst="rect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B8AC7B-9E3B-4AC9-94A4-CC158F2B7F69}"/>
                </a:ext>
              </a:extLst>
            </p:cNvPr>
            <p:cNvSpPr/>
            <p:nvPr/>
          </p:nvSpPr>
          <p:spPr>
            <a:xfrm>
              <a:off x="1315858" y="4798217"/>
              <a:ext cx="1685531" cy="715074"/>
            </a:xfrm>
            <a:custGeom>
              <a:avLst/>
              <a:gdLst>
                <a:gd name="connsiteX0" fmla="*/ 0 w 1685531"/>
                <a:gd name="connsiteY0" fmla="*/ 0 h 715074"/>
                <a:gd name="connsiteX1" fmla="*/ 1685531 w 1685531"/>
                <a:gd name="connsiteY1" fmla="*/ 0 h 715074"/>
                <a:gd name="connsiteX2" fmla="*/ 1685531 w 1685531"/>
                <a:gd name="connsiteY2" fmla="*/ 715074 h 715074"/>
                <a:gd name="connsiteX3" fmla="*/ 0 w 1685531"/>
                <a:gd name="connsiteY3" fmla="*/ 715074 h 715074"/>
                <a:gd name="connsiteX4" fmla="*/ 0 w 1685531"/>
                <a:gd name="connsiteY4" fmla="*/ 0 h 7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1" h="715074">
                  <a:moveTo>
                    <a:pt x="0" y="0"/>
                  </a:moveTo>
                  <a:lnTo>
                    <a:pt x="1685531" y="0"/>
                  </a:lnTo>
                  <a:lnTo>
                    <a:pt x="1685531" y="715074"/>
                  </a:lnTo>
                  <a:lnTo>
                    <a:pt x="0" y="7150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D9C3F45-86F2-4B07-A132-F65F5CAD4426}"/>
                </a:ext>
              </a:extLst>
            </p:cNvPr>
            <p:cNvSpPr/>
            <p:nvPr/>
          </p:nvSpPr>
          <p:spPr>
            <a:xfrm>
              <a:off x="3295081" y="4798217"/>
              <a:ext cx="715074" cy="715074"/>
            </a:xfrm>
            <a:prstGeom prst="ellipse">
              <a:avLst/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ectangle 27" descr="User">
              <a:extLst>
                <a:ext uri="{FF2B5EF4-FFF2-40B4-BE49-F238E27FC236}">
                  <a16:creationId xmlns:a16="http://schemas.microsoft.com/office/drawing/2014/main" id="{C246E7BE-BA04-49F9-A774-5FD176D30C7E}"/>
                </a:ext>
              </a:extLst>
            </p:cNvPr>
            <p:cNvSpPr/>
            <p:nvPr/>
          </p:nvSpPr>
          <p:spPr>
            <a:xfrm>
              <a:off x="3445247" y="4948383"/>
              <a:ext cx="414742" cy="414742"/>
            </a:xfrm>
            <a:prstGeom prst="rect">
              <a:avLst/>
            </a:prstGeom>
            <a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A1B40C5-AC86-4226-9965-8FCC05411D67}"/>
                </a:ext>
              </a:extLst>
            </p:cNvPr>
            <p:cNvSpPr/>
            <p:nvPr/>
          </p:nvSpPr>
          <p:spPr>
            <a:xfrm>
              <a:off x="4163385" y="4798217"/>
              <a:ext cx="1685531" cy="715074"/>
            </a:xfrm>
            <a:custGeom>
              <a:avLst/>
              <a:gdLst>
                <a:gd name="connsiteX0" fmla="*/ 0 w 1685531"/>
                <a:gd name="connsiteY0" fmla="*/ 0 h 715074"/>
                <a:gd name="connsiteX1" fmla="*/ 1685531 w 1685531"/>
                <a:gd name="connsiteY1" fmla="*/ 0 h 715074"/>
                <a:gd name="connsiteX2" fmla="*/ 1685531 w 1685531"/>
                <a:gd name="connsiteY2" fmla="*/ 715074 h 715074"/>
                <a:gd name="connsiteX3" fmla="*/ 0 w 1685531"/>
                <a:gd name="connsiteY3" fmla="*/ 715074 h 715074"/>
                <a:gd name="connsiteX4" fmla="*/ 0 w 1685531"/>
                <a:gd name="connsiteY4" fmla="*/ 0 h 7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1" h="715074">
                  <a:moveTo>
                    <a:pt x="0" y="0"/>
                  </a:moveTo>
                  <a:lnTo>
                    <a:pt x="1685531" y="0"/>
                  </a:lnTo>
                  <a:lnTo>
                    <a:pt x="1685531" y="715074"/>
                  </a:lnTo>
                  <a:lnTo>
                    <a:pt x="0" y="7150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baseline="0" dirty="0"/>
                <a:t>Deliberative juries</a:t>
              </a:r>
              <a:endParaRPr lang="en-US" sz="18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28D1ADB-411B-4E51-8D66-978129EEF02B}"/>
                </a:ext>
              </a:extLst>
            </p:cNvPr>
            <p:cNvSpPr/>
            <p:nvPr/>
          </p:nvSpPr>
          <p:spPr>
            <a:xfrm>
              <a:off x="1243158" y="4798210"/>
              <a:ext cx="1685531" cy="715074"/>
            </a:xfrm>
            <a:custGeom>
              <a:avLst/>
              <a:gdLst>
                <a:gd name="connsiteX0" fmla="*/ 0 w 1685531"/>
                <a:gd name="connsiteY0" fmla="*/ 0 h 715074"/>
                <a:gd name="connsiteX1" fmla="*/ 1685531 w 1685531"/>
                <a:gd name="connsiteY1" fmla="*/ 0 h 715074"/>
                <a:gd name="connsiteX2" fmla="*/ 1685531 w 1685531"/>
                <a:gd name="connsiteY2" fmla="*/ 715074 h 715074"/>
                <a:gd name="connsiteX3" fmla="*/ 0 w 1685531"/>
                <a:gd name="connsiteY3" fmla="*/ 715074 h 715074"/>
                <a:gd name="connsiteX4" fmla="*/ 0 w 1685531"/>
                <a:gd name="connsiteY4" fmla="*/ 0 h 7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1" h="715074">
                  <a:moveTo>
                    <a:pt x="0" y="0"/>
                  </a:moveTo>
                  <a:lnTo>
                    <a:pt x="1685531" y="0"/>
                  </a:lnTo>
                  <a:lnTo>
                    <a:pt x="1685531" y="715074"/>
                  </a:lnTo>
                  <a:lnTo>
                    <a:pt x="0" y="7150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800" kern="1200" baseline="0" dirty="0"/>
                <a:t>Town hall meetings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608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3C33-DC69-4DB7-BA17-197DDD17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During and After a Crisis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67B96B-F417-49BD-B3C9-A942BF89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103E720A-A582-4AB7-B8EB-DDDDE68ED9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5556136"/>
              </p:ext>
            </p:extLst>
          </p:nvPr>
        </p:nvGraphicFramePr>
        <p:xfrm>
          <a:off x="341925" y="1302040"/>
          <a:ext cx="8460150" cy="492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903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5859A-005C-43AE-901D-E1384E6E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DF8B80-AB24-468B-94C6-9970158D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Communication and Stakeholder Engagement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4FBAB-3FCE-4D80-8F62-4028DC87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Consider the RudiBrace product, or a product from your workplace.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How should the RudiBrace team engage with stakeholders before the product launch? 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How should stakeholders be identified?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considerations will the team need to weigh in cases of conflict?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How should the RudiBrace team engage with stakeholders after product launch?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How should stakeholders be identified?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considerations will the team need to weigh in cases of conflict?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757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F79C-3341-435C-8604-280FFE1A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Leadership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49D84-A068-43D8-B103-98107AE36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90E93-D884-488E-8A87-EF145B3B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7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304519-B990-4869-B5A6-C5E048E9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Ethical Leadership?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D0762-423B-4572-AD71-C710EF5C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ounded Rectangle 148">
            <a:extLst>
              <a:ext uri="{FF2B5EF4-FFF2-40B4-BE49-F238E27FC236}">
                <a16:creationId xmlns:a16="http://schemas.microsoft.com/office/drawing/2014/main" id="{BC611DE3-579B-40F5-B911-6D2A66D403D5}"/>
              </a:ext>
            </a:extLst>
          </p:cNvPr>
          <p:cNvSpPr/>
          <p:nvPr/>
        </p:nvSpPr>
        <p:spPr>
          <a:xfrm>
            <a:off x="1246964" y="1456271"/>
            <a:ext cx="6615007" cy="726253"/>
          </a:xfrm>
          <a:prstGeom prst="round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lIns="91440" tIns="45720" rIns="91440" bIns="45720" anchor="ctr"/>
          <a:lstStyle/>
          <a:p>
            <a:pPr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Ethical leadership</a:t>
            </a:r>
            <a:r>
              <a:rPr lang="en-US" sz="1300" kern="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sz="1300" kern="0" dirty="0">
                <a:ea typeface="+mn-lt"/>
                <a:cs typeface="+mn-lt"/>
              </a:rPr>
              <a:t>involves exercising influence to guide others in the ethical pursuit of aims.</a:t>
            </a:r>
            <a:endParaRPr lang="en-US" dirty="0">
              <a:ea typeface="+mn-ea"/>
            </a:endParaRPr>
          </a:p>
        </p:txBody>
      </p:sp>
      <p:pic>
        <p:nvPicPr>
          <p:cNvPr id="8" name="Graphic 8" descr="Teacher outline">
            <a:extLst>
              <a:ext uri="{FF2B5EF4-FFF2-40B4-BE49-F238E27FC236}">
                <a16:creationId xmlns:a16="http://schemas.microsoft.com/office/drawing/2014/main" id="{EF6EA9D5-CD2A-44BE-A023-C6BA412A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978" y="2194411"/>
            <a:ext cx="731520" cy="731520"/>
          </a:xfrm>
          <a:prstGeom prst="rect">
            <a:avLst/>
          </a:prstGeom>
        </p:spPr>
      </p:pic>
      <p:pic>
        <p:nvPicPr>
          <p:cNvPr id="10" name="Graphic 16" descr="Group brainstorm outline">
            <a:extLst>
              <a:ext uri="{FF2B5EF4-FFF2-40B4-BE49-F238E27FC236}">
                <a16:creationId xmlns:a16="http://schemas.microsoft.com/office/drawing/2014/main" id="{129A6EF8-918A-4B07-89DF-CB9FFDBE4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2792" y="2194411"/>
            <a:ext cx="731520" cy="731520"/>
          </a:xfrm>
          <a:prstGeom prst="rect">
            <a:avLst/>
          </a:prstGeom>
        </p:spPr>
      </p:pic>
      <p:pic>
        <p:nvPicPr>
          <p:cNvPr id="9" name="Graphic 9" descr="Crown outline">
            <a:extLst>
              <a:ext uri="{FF2B5EF4-FFF2-40B4-BE49-F238E27FC236}">
                <a16:creationId xmlns:a16="http://schemas.microsoft.com/office/drawing/2014/main" id="{AAD1C34B-B73D-494C-8F05-C4BA61A37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204" y="900371"/>
            <a:ext cx="731520" cy="731520"/>
          </a:xfrm>
          <a:prstGeom prst="rect">
            <a:avLst/>
          </a:prstGeom>
        </p:spPr>
      </p:pic>
      <p:sp>
        <p:nvSpPr>
          <p:cNvPr id="11" name="AutoShape 304">
            <a:extLst>
              <a:ext uri="{FF2B5EF4-FFF2-40B4-BE49-F238E27FC236}">
                <a16:creationId xmlns:a16="http://schemas.microsoft.com/office/drawing/2014/main" id="{F4316D67-88BF-49DA-9851-85EF7584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6645" y="2255371"/>
            <a:ext cx="762000" cy="609600"/>
          </a:xfrm>
          <a:prstGeom prst="rightArrow">
            <a:avLst>
              <a:gd name="adj1" fmla="val 52602"/>
              <a:gd name="adj2" fmla="val 59572"/>
            </a:avLst>
          </a:prstGeom>
          <a:solidFill>
            <a:srgbClr val="EF3340"/>
          </a:solidFill>
          <a:ln w="9525">
            <a:noFill/>
            <a:miter lim="800000"/>
            <a:headEnd/>
            <a:tailEnd/>
          </a:ln>
          <a:effectLst>
            <a:outerShdw blurRad="38100" dist="25400" dir="2700000" sx="99000" sy="99000" algn="ctr" rotWithShape="0">
              <a:srgbClr val="000000">
                <a:alpha val="75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D2A59F43-A8ED-423D-AAB3-D8D6E0CAA3E1}"/>
              </a:ext>
            </a:extLst>
          </p:cNvPr>
          <p:cNvSpPr/>
          <p:nvPr/>
        </p:nvSpPr>
        <p:spPr>
          <a:xfrm>
            <a:off x="2555770" y="3130374"/>
            <a:ext cx="5614043" cy="525606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Implementing new organizational forms, systems, and policies</a:t>
            </a:r>
            <a:endParaRPr lang="en-US" dirty="0">
              <a:ea typeface="+mn-ea"/>
            </a:endParaRPr>
          </a:p>
        </p:txBody>
      </p:sp>
      <p:sp>
        <p:nvSpPr>
          <p:cNvPr id="13" name="Rounded Rectangle 51">
            <a:extLst>
              <a:ext uri="{FF2B5EF4-FFF2-40B4-BE49-F238E27FC236}">
                <a16:creationId xmlns:a16="http://schemas.microsoft.com/office/drawing/2014/main" id="{E729CCF7-F9C9-46DE-B8A7-F33AB56B695C}"/>
              </a:ext>
            </a:extLst>
          </p:cNvPr>
          <p:cNvSpPr/>
          <p:nvPr/>
        </p:nvSpPr>
        <p:spPr>
          <a:xfrm>
            <a:off x="2555769" y="3958514"/>
            <a:ext cx="5614043" cy="525606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Blending profit and purpose by design</a:t>
            </a:r>
            <a:endParaRPr lang="en-US" dirty="0">
              <a:ea typeface="+mn-ea"/>
            </a:endParaRPr>
          </a:p>
        </p:txBody>
      </p:sp>
      <p:sp>
        <p:nvSpPr>
          <p:cNvPr id="14" name="Rounded Rectangle 51">
            <a:extLst>
              <a:ext uri="{FF2B5EF4-FFF2-40B4-BE49-F238E27FC236}">
                <a16:creationId xmlns:a16="http://schemas.microsoft.com/office/drawing/2014/main" id="{A282310B-D27F-4974-8457-C3CA5C5584A9}"/>
              </a:ext>
            </a:extLst>
          </p:cNvPr>
          <p:cNvSpPr/>
          <p:nvPr/>
        </p:nvSpPr>
        <p:spPr>
          <a:xfrm>
            <a:off x="2567386" y="4745499"/>
            <a:ext cx="5614043" cy="525606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Social missions</a:t>
            </a:r>
            <a:endParaRPr lang="en-US" dirty="0">
              <a:ea typeface="+mn-ea"/>
            </a:endParaRPr>
          </a:p>
        </p:txBody>
      </p:sp>
      <p:sp>
        <p:nvSpPr>
          <p:cNvPr id="15" name="Rounded Rectangle 51">
            <a:extLst>
              <a:ext uri="{FF2B5EF4-FFF2-40B4-BE49-F238E27FC236}">
                <a16:creationId xmlns:a16="http://schemas.microsoft.com/office/drawing/2014/main" id="{61744B3B-779F-4C51-8760-AE323665F384}"/>
              </a:ext>
            </a:extLst>
          </p:cNvPr>
          <p:cNvSpPr/>
          <p:nvPr/>
        </p:nvSpPr>
        <p:spPr>
          <a:xfrm>
            <a:off x="2595966" y="5532484"/>
            <a:ext cx="5614043" cy="525606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Democratic governance measures</a:t>
            </a:r>
            <a:endParaRPr lang="en-US" dirty="0">
              <a:ea typeface="+mn-ea"/>
            </a:endParaRPr>
          </a:p>
        </p:txBody>
      </p:sp>
      <p:pic>
        <p:nvPicPr>
          <p:cNvPr id="16" name="Graphic 17" descr="Management outline">
            <a:extLst>
              <a:ext uri="{FF2B5EF4-FFF2-40B4-BE49-F238E27FC236}">
                <a16:creationId xmlns:a16="http://schemas.microsoft.com/office/drawing/2014/main" id="{79E4E6D3-B798-43F2-A840-6AE873A1B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878" y="3006688"/>
            <a:ext cx="731520" cy="731520"/>
          </a:xfrm>
          <a:prstGeom prst="rect">
            <a:avLst/>
          </a:prstGeom>
        </p:spPr>
      </p:pic>
      <p:pic>
        <p:nvPicPr>
          <p:cNvPr id="17" name="Graphic 18" descr="Cheers with solid fill">
            <a:extLst>
              <a:ext uri="{FF2B5EF4-FFF2-40B4-BE49-F238E27FC236}">
                <a16:creationId xmlns:a16="http://schemas.microsoft.com/office/drawing/2014/main" id="{B4820036-4374-49DC-B02F-C9AEA2CBBB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6861" y="4642542"/>
            <a:ext cx="731520" cy="731520"/>
          </a:xfrm>
          <a:prstGeom prst="rect">
            <a:avLst/>
          </a:prstGeom>
        </p:spPr>
      </p:pic>
      <p:pic>
        <p:nvPicPr>
          <p:cNvPr id="18" name="Graphic 19" descr="Meeting outline">
            <a:extLst>
              <a:ext uri="{FF2B5EF4-FFF2-40B4-BE49-F238E27FC236}">
                <a16:creationId xmlns:a16="http://schemas.microsoft.com/office/drawing/2014/main" id="{DE8A4E92-1D60-45F1-96B4-45A6C05324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603" y="5291860"/>
            <a:ext cx="731520" cy="731520"/>
          </a:xfrm>
          <a:prstGeom prst="rect">
            <a:avLst/>
          </a:prstGeom>
        </p:spPr>
      </p:pic>
      <p:pic>
        <p:nvPicPr>
          <p:cNvPr id="19" name="Graphic 20" descr="Right Brain outline">
            <a:extLst>
              <a:ext uri="{FF2B5EF4-FFF2-40B4-BE49-F238E27FC236}">
                <a16:creationId xmlns:a16="http://schemas.microsoft.com/office/drawing/2014/main" id="{A7FAE619-98DE-4480-8D33-3E4F30196C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9648" y="3809701"/>
            <a:ext cx="731520" cy="731520"/>
          </a:xfrm>
          <a:prstGeom prst="rect">
            <a:avLst/>
          </a:prstGeom>
        </p:spPr>
      </p:pic>
      <p:pic>
        <p:nvPicPr>
          <p:cNvPr id="20" name="Graphic 21" descr="Piggy Bank outline">
            <a:extLst>
              <a:ext uri="{FF2B5EF4-FFF2-40B4-BE49-F238E27FC236}">
                <a16:creationId xmlns:a16="http://schemas.microsoft.com/office/drawing/2014/main" id="{10F8B47D-4B0A-462D-AF16-267789636C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12724" y="3810724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3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5B428-507F-45E0-B54F-FCC42A96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F82B2-5FE9-4AF6-877C-35A7AABF8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Increasing Ethical Leadership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82AB1-5F0D-4F3B-8F0A-7E22B272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Implementing new organizational forms, systems, or policies.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Experimenting with new ways of blending profit and purpose by design.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Adopting social missions.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Placing constraints on profit-seeking.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Experimenting with methods of decentralizing authority.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Introducing democratic (not autocratic) governance measures into the workplace.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Starting businesses that are owned by employees themselves.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Experimenting with flat structures that reduce reliance on traditional hierarchies.</a:t>
            </a:r>
          </a:p>
        </p:txBody>
      </p:sp>
    </p:spTree>
    <p:extLst>
      <p:ext uri="{BB962C8B-B14F-4D97-AF65-F5344CB8AC3E}">
        <p14:creationId xmlns:p14="http://schemas.microsoft.com/office/powerpoint/2010/main" val="1823109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C10E-5222-4977-BA72-D874DCCC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Social Responsibility and Taking a 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BCDDBA-BC0F-4E8B-89F5-8666C7A7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EE3C9A4-06EE-40A6-ADDC-183B5158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79" y="981013"/>
            <a:ext cx="5034655" cy="2015288"/>
          </a:xfrm>
          <a:prstGeom prst="rect">
            <a:avLst/>
          </a:prstGeom>
        </p:spPr>
      </p:pic>
      <p:sp>
        <p:nvSpPr>
          <p:cNvPr id="5" name="Rounded Rectangle 51">
            <a:extLst>
              <a:ext uri="{FF2B5EF4-FFF2-40B4-BE49-F238E27FC236}">
                <a16:creationId xmlns:a16="http://schemas.microsoft.com/office/drawing/2014/main" id="{701868C6-0805-47EA-835A-073AC48FBC6A}"/>
              </a:ext>
            </a:extLst>
          </p:cNvPr>
          <p:cNvSpPr/>
          <p:nvPr/>
        </p:nvSpPr>
        <p:spPr>
          <a:xfrm>
            <a:off x="398847" y="4087212"/>
            <a:ext cx="2493299" cy="563797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Speaking out on social issues</a:t>
            </a:r>
            <a:endParaRPr lang="en-US" dirty="0">
              <a:ea typeface="+mn-ea"/>
            </a:endParaRPr>
          </a:p>
        </p:txBody>
      </p:sp>
      <p:sp>
        <p:nvSpPr>
          <p:cNvPr id="6" name="Rounded Rectangle 51">
            <a:extLst>
              <a:ext uri="{FF2B5EF4-FFF2-40B4-BE49-F238E27FC236}">
                <a16:creationId xmlns:a16="http://schemas.microsoft.com/office/drawing/2014/main" id="{5D1F7BFC-F1C0-405C-9547-4F30BD949B41}"/>
              </a:ext>
            </a:extLst>
          </p:cNvPr>
          <p:cNvSpPr/>
          <p:nvPr/>
        </p:nvSpPr>
        <p:spPr>
          <a:xfrm>
            <a:off x="6563954" y="3072423"/>
            <a:ext cx="1936803" cy="563797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Virtue signaling</a:t>
            </a:r>
            <a:endParaRPr lang="en-US" dirty="0">
              <a:ea typeface="+mn-ea"/>
            </a:endParaRPr>
          </a:p>
        </p:txBody>
      </p:sp>
      <p:pic>
        <p:nvPicPr>
          <p:cNvPr id="7" name="Graphic 2" descr="Scales of justice outline">
            <a:extLst>
              <a:ext uri="{FF2B5EF4-FFF2-40B4-BE49-F238E27FC236}">
                <a16:creationId xmlns:a16="http://schemas.microsoft.com/office/drawing/2014/main" id="{29CD2C12-DADC-4D4B-B7F8-B01FB05C8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821" y="3277327"/>
            <a:ext cx="3020357" cy="3020356"/>
          </a:xfrm>
          <a:prstGeom prst="rect">
            <a:avLst/>
          </a:prstGeom>
        </p:spPr>
      </p:pic>
      <p:sp>
        <p:nvSpPr>
          <p:cNvPr id="8" name="Rounded Rectangle 51">
            <a:extLst>
              <a:ext uri="{FF2B5EF4-FFF2-40B4-BE49-F238E27FC236}">
                <a16:creationId xmlns:a16="http://schemas.microsoft.com/office/drawing/2014/main" id="{B0AF6F57-1236-4795-90D6-F732F53BBDC2}"/>
              </a:ext>
            </a:extLst>
          </p:cNvPr>
          <p:cNvSpPr/>
          <p:nvPr/>
        </p:nvSpPr>
        <p:spPr>
          <a:xfrm>
            <a:off x="6454837" y="4087212"/>
            <a:ext cx="2198684" cy="563796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Lack of representation</a:t>
            </a:r>
            <a:endParaRPr lang="en-US" dirty="0">
              <a:ea typeface="+mn-ea"/>
            </a:endParaRP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D4C140B2-C3DD-4B24-9600-B0305D4638C2}"/>
              </a:ext>
            </a:extLst>
          </p:cNvPr>
          <p:cNvSpPr/>
          <p:nvPr/>
        </p:nvSpPr>
        <p:spPr>
          <a:xfrm>
            <a:off x="431582" y="3072425"/>
            <a:ext cx="2493299" cy="563797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Corporate activism</a:t>
            </a:r>
            <a:endParaRPr lang="en-US" dirty="0">
              <a:ea typeface="+mn-ea"/>
            </a:endParaRPr>
          </a:p>
        </p:txBody>
      </p:sp>
      <p:sp>
        <p:nvSpPr>
          <p:cNvPr id="10" name="Rounded Rectangle 51">
            <a:extLst>
              <a:ext uri="{FF2B5EF4-FFF2-40B4-BE49-F238E27FC236}">
                <a16:creationId xmlns:a16="http://schemas.microsoft.com/office/drawing/2014/main" id="{7384D8FE-FCBE-4B9F-889D-9BCF6BE9C159}"/>
              </a:ext>
            </a:extLst>
          </p:cNvPr>
          <p:cNvSpPr/>
          <p:nvPr/>
        </p:nvSpPr>
        <p:spPr>
          <a:xfrm>
            <a:off x="431582" y="5020162"/>
            <a:ext cx="2493299" cy="563797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Using power for good</a:t>
            </a:r>
            <a:endParaRPr lang="en-US" dirty="0">
              <a:ea typeface="+mn-ea"/>
            </a:endParaRPr>
          </a:p>
        </p:txBody>
      </p:sp>
      <p:sp>
        <p:nvSpPr>
          <p:cNvPr id="11" name="Rounded Rectangle 51">
            <a:extLst>
              <a:ext uri="{FF2B5EF4-FFF2-40B4-BE49-F238E27FC236}">
                <a16:creationId xmlns:a16="http://schemas.microsoft.com/office/drawing/2014/main" id="{5988C298-7240-4419-91A3-D777DD746A35}"/>
              </a:ext>
            </a:extLst>
          </p:cNvPr>
          <p:cNvSpPr/>
          <p:nvPr/>
        </p:nvSpPr>
        <p:spPr>
          <a:xfrm>
            <a:off x="6411191" y="5025617"/>
            <a:ext cx="2242330" cy="558341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cs typeface="Calibri"/>
              </a:rPr>
              <a:t>Disregarding minorities</a:t>
            </a:r>
          </a:p>
        </p:txBody>
      </p:sp>
    </p:spTree>
    <p:extLst>
      <p:ext uri="{BB962C8B-B14F-4D97-AF65-F5344CB8AC3E}">
        <p14:creationId xmlns:p14="http://schemas.microsoft.com/office/powerpoint/2010/main" val="57226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1ED9-7042-40B7-B5E6-26F43A71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through Standard Setting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CF59A-7E60-48AB-A5E4-FA1DEF39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Rounded Rectangle 51">
            <a:extLst>
              <a:ext uri="{FF2B5EF4-FFF2-40B4-BE49-F238E27FC236}">
                <a16:creationId xmlns:a16="http://schemas.microsoft.com/office/drawing/2014/main" id="{24BA4F3A-D441-45C9-99C9-B83EBF0D07E8}"/>
              </a:ext>
            </a:extLst>
          </p:cNvPr>
          <p:cNvSpPr/>
          <p:nvPr/>
        </p:nvSpPr>
        <p:spPr>
          <a:xfrm>
            <a:off x="3192240" y="1435531"/>
            <a:ext cx="2607873" cy="351019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"Being ethical" can be costly.</a:t>
            </a:r>
            <a:endParaRPr lang="en-US" dirty="0">
              <a:ea typeface="+mn-ea"/>
            </a:endParaRPr>
          </a:p>
        </p:txBody>
      </p:sp>
      <p:pic>
        <p:nvPicPr>
          <p:cNvPr id="5" name="Graphic 5" descr="Right Brain outline">
            <a:extLst>
              <a:ext uri="{FF2B5EF4-FFF2-40B4-BE49-F238E27FC236}">
                <a16:creationId xmlns:a16="http://schemas.microsoft.com/office/drawing/2014/main" id="{DE84FD44-3C13-4922-980D-04C6B4C8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799" y="1225930"/>
            <a:ext cx="914400" cy="914400"/>
          </a:xfrm>
          <a:prstGeom prst="rect">
            <a:avLst/>
          </a:prstGeom>
        </p:spPr>
      </p:pic>
      <p:pic>
        <p:nvPicPr>
          <p:cNvPr id="6" name="Graphic 7" descr="Money outline">
            <a:extLst>
              <a:ext uri="{FF2B5EF4-FFF2-40B4-BE49-F238E27FC236}">
                <a16:creationId xmlns:a16="http://schemas.microsoft.com/office/drawing/2014/main" id="{7FDA51E3-6DD2-4C87-A824-81A8DAD42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800" y="1084077"/>
            <a:ext cx="914400" cy="914400"/>
          </a:xfrm>
          <a:prstGeom prst="rect">
            <a:avLst/>
          </a:prstGeom>
        </p:spPr>
      </p:pic>
      <p:sp>
        <p:nvSpPr>
          <p:cNvPr id="7" name="Rounded Rectangle 51">
            <a:extLst>
              <a:ext uri="{FF2B5EF4-FFF2-40B4-BE49-F238E27FC236}">
                <a16:creationId xmlns:a16="http://schemas.microsoft.com/office/drawing/2014/main" id="{24B04E5C-6F2D-4296-B56E-33C7812A13C3}"/>
              </a:ext>
            </a:extLst>
          </p:cNvPr>
          <p:cNvSpPr/>
          <p:nvPr/>
        </p:nvSpPr>
        <p:spPr>
          <a:xfrm>
            <a:off x="3710546" y="2543069"/>
            <a:ext cx="1724025" cy="274637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Standard Setting</a:t>
            </a:r>
            <a:endParaRPr lang="en-US" dirty="0">
              <a:ea typeface="+mn-ea"/>
            </a:endParaRPr>
          </a:p>
        </p:txBody>
      </p:sp>
      <p:sp>
        <p:nvSpPr>
          <p:cNvPr id="8" name="Rounded Rectangle 51">
            <a:extLst>
              <a:ext uri="{FF2B5EF4-FFF2-40B4-BE49-F238E27FC236}">
                <a16:creationId xmlns:a16="http://schemas.microsoft.com/office/drawing/2014/main" id="{D0F4144E-5FA9-438C-B18F-A27C661F434C}"/>
              </a:ext>
            </a:extLst>
          </p:cNvPr>
          <p:cNvSpPr/>
          <p:nvPr/>
        </p:nvSpPr>
        <p:spPr>
          <a:xfrm>
            <a:off x="3263168" y="4949099"/>
            <a:ext cx="2618783" cy="552885"/>
          </a:xfrm>
          <a:prstGeom prst="roundRect">
            <a:avLst/>
          </a:prstGeom>
          <a:gradFill flip="none" rotWithShape="0">
            <a:gsLst>
              <a:gs pos="0">
                <a:srgbClr val="FFFFFF">
                  <a:lumMod val="92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algn="ctr" defTabSz="914400"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Common ethical purposes and commitments</a:t>
            </a:r>
            <a:endParaRPr lang="en-US" dirty="0">
              <a:ea typeface="+mn-ea"/>
            </a:endParaRPr>
          </a:p>
        </p:txBody>
      </p:sp>
      <p:sp>
        <p:nvSpPr>
          <p:cNvPr id="9" name="Rounded Rectangle 148">
            <a:extLst>
              <a:ext uri="{FF2B5EF4-FFF2-40B4-BE49-F238E27FC236}">
                <a16:creationId xmlns:a16="http://schemas.microsoft.com/office/drawing/2014/main" id="{BD4F6B9E-88B0-4835-880D-1ABEFE896B95}"/>
              </a:ext>
            </a:extLst>
          </p:cNvPr>
          <p:cNvSpPr/>
          <p:nvPr/>
        </p:nvSpPr>
        <p:spPr>
          <a:xfrm>
            <a:off x="2191140" y="2981317"/>
            <a:ext cx="4890960" cy="889928"/>
          </a:xfrm>
          <a:prstGeom prst="round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lIns="91440" tIns="45720" rIns="91440" bIns="45720" anchor="ctr"/>
          <a:lstStyle/>
          <a:p>
            <a:pPr marL="285750" indent="-285750" defTabSz="914400">
              <a:buFont typeface="Arial"/>
              <a:buChar char="•"/>
              <a:defRPr/>
            </a:pPr>
            <a:r>
              <a:rPr lang="en-US" sz="1300" kern="0" dirty="0">
                <a:ea typeface="+mn-lt"/>
                <a:cs typeface="+mn-lt"/>
              </a:rPr>
              <a:t>Contact with national and international standard setting bodies.</a:t>
            </a:r>
          </a:p>
          <a:p>
            <a:pPr marL="285750" indent="-285750" defTabSz="914400">
              <a:buFont typeface="Arial"/>
              <a:buChar char="•"/>
              <a:defRPr/>
            </a:pPr>
            <a:r>
              <a:rPr lang="en-US" sz="1300" kern="0" dirty="0">
                <a:ea typeface="+mn-lt"/>
                <a:cs typeface="+mn-lt"/>
              </a:rPr>
              <a:t>Committees of independent technical experts.</a:t>
            </a:r>
          </a:p>
          <a:p>
            <a:pPr marL="285750" indent="-285750" defTabSz="914400">
              <a:buFont typeface="Arial"/>
              <a:buChar char="•"/>
              <a:defRPr/>
            </a:pPr>
            <a:r>
              <a:rPr lang="en-US" sz="1300" kern="0" dirty="0">
                <a:cs typeface="Calibri" panose="020F0502020204030204"/>
              </a:rPr>
              <a:t>Engagement with standard-setting efforts.</a:t>
            </a:r>
          </a:p>
        </p:txBody>
      </p:sp>
      <p:sp>
        <p:nvSpPr>
          <p:cNvPr id="10" name="AutoShape 309">
            <a:extLst>
              <a:ext uri="{FF2B5EF4-FFF2-40B4-BE49-F238E27FC236}">
                <a16:creationId xmlns:a16="http://schemas.microsoft.com/office/drawing/2014/main" id="{2F369629-3CD8-4FF9-88E3-21A6AACAE480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4213021" y="4138369"/>
            <a:ext cx="718353" cy="653247"/>
          </a:xfrm>
          <a:prstGeom prst="rightArrow">
            <a:avLst>
              <a:gd name="adj1" fmla="val 52602"/>
              <a:gd name="adj2" fmla="val 59572"/>
            </a:avLst>
          </a:prstGeom>
          <a:solidFill>
            <a:srgbClr val="EF3340"/>
          </a:solidFill>
          <a:ln w="9525">
            <a:noFill/>
            <a:miter lim="800000"/>
            <a:headEnd/>
            <a:tailEnd/>
          </a:ln>
          <a:effectLst>
            <a:outerShdw blurRad="38100" dist="25400" dir="2700000" sx="99000" sy="99000" algn="ctr" rotWithShape="0">
              <a:srgbClr val="000000">
                <a:alpha val="75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1" name="Graphic 32" descr="Meeting outline">
            <a:extLst>
              <a:ext uri="{FF2B5EF4-FFF2-40B4-BE49-F238E27FC236}">
                <a16:creationId xmlns:a16="http://schemas.microsoft.com/office/drawing/2014/main" id="{D330A522-862F-4735-94FC-7B28DA5AB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647" y="4363040"/>
            <a:ext cx="2087407" cy="2087407"/>
          </a:xfrm>
          <a:prstGeom prst="rect">
            <a:avLst/>
          </a:prstGeom>
        </p:spPr>
      </p:pic>
      <p:pic>
        <p:nvPicPr>
          <p:cNvPr id="12" name="Graphic 34" descr="Group outline">
            <a:extLst>
              <a:ext uri="{FF2B5EF4-FFF2-40B4-BE49-F238E27FC236}">
                <a16:creationId xmlns:a16="http://schemas.microsoft.com/office/drawing/2014/main" id="{0F07B1D0-3E23-4DBF-8251-484C5F4ED8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2846" y="4463293"/>
            <a:ext cx="1776423" cy="1776424"/>
          </a:xfrm>
          <a:prstGeom prst="rect">
            <a:avLst/>
          </a:prstGeom>
        </p:spPr>
      </p:pic>
      <p:pic>
        <p:nvPicPr>
          <p:cNvPr id="13" name="Graphic 12" descr="Thought bubble outline">
            <a:extLst>
              <a:ext uri="{FF2B5EF4-FFF2-40B4-BE49-F238E27FC236}">
                <a16:creationId xmlns:a16="http://schemas.microsoft.com/office/drawing/2014/main" id="{0A558C74-7BF4-4F7B-A303-22A277B60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6862" y="3833824"/>
            <a:ext cx="1056252" cy="1056252"/>
          </a:xfrm>
          <a:prstGeom prst="rect">
            <a:avLst/>
          </a:prstGeom>
        </p:spPr>
      </p:pic>
      <p:pic>
        <p:nvPicPr>
          <p:cNvPr id="14" name="Graphic 13" descr="Thought bubble outline">
            <a:extLst>
              <a:ext uri="{FF2B5EF4-FFF2-40B4-BE49-F238E27FC236}">
                <a16:creationId xmlns:a16="http://schemas.microsoft.com/office/drawing/2014/main" id="{52BF8B28-2D4D-4E47-8D7A-99A693845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0681" y="4073881"/>
            <a:ext cx="1056252" cy="1056252"/>
          </a:xfrm>
          <a:prstGeom prst="rect">
            <a:avLst/>
          </a:prstGeom>
        </p:spPr>
      </p:pic>
      <p:pic>
        <p:nvPicPr>
          <p:cNvPr id="15" name="Graphic 14" descr="Thought bubble outline">
            <a:extLst>
              <a:ext uri="{FF2B5EF4-FFF2-40B4-BE49-F238E27FC236}">
                <a16:creationId xmlns:a16="http://schemas.microsoft.com/office/drawing/2014/main" id="{2E24AC44-378F-4446-A67A-0463377F9F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043" y="3937485"/>
            <a:ext cx="1056252" cy="1056252"/>
          </a:xfrm>
          <a:prstGeom prst="rect">
            <a:avLst/>
          </a:prstGeom>
        </p:spPr>
      </p:pic>
      <p:pic>
        <p:nvPicPr>
          <p:cNvPr id="16" name="Graphic 35" descr="Lightbulb and gear outline">
            <a:extLst>
              <a:ext uri="{FF2B5EF4-FFF2-40B4-BE49-F238E27FC236}">
                <a16:creationId xmlns:a16="http://schemas.microsoft.com/office/drawing/2014/main" id="{95931260-4CFA-454A-A1EE-D35AE70CD7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85296" y="4221189"/>
            <a:ext cx="467022" cy="488845"/>
          </a:xfrm>
          <a:prstGeom prst="rect">
            <a:avLst/>
          </a:prstGeom>
        </p:spPr>
      </p:pic>
      <p:pic>
        <p:nvPicPr>
          <p:cNvPr id="18" name="Graphic 35" descr="Lightbulb and gear outline">
            <a:extLst>
              <a:ext uri="{FF2B5EF4-FFF2-40B4-BE49-F238E27FC236}">
                <a16:creationId xmlns:a16="http://schemas.microsoft.com/office/drawing/2014/main" id="{5D734FD0-8456-4848-B2DE-169F3FF84E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658" y="4106617"/>
            <a:ext cx="467022" cy="488845"/>
          </a:xfrm>
          <a:prstGeom prst="rect">
            <a:avLst/>
          </a:prstGeom>
        </p:spPr>
      </p:pic>
      <p:pic>
        <p:nvPicPr>
          <p:cNvPr id="19" name="Graphic 35" descr="Lightbulb and gear outline">
            <a:extLst>
              <a:ext uri="{FF2B5EF4-FFF2-40B4-BE49-F238E27FC236}">
                <a16:creationId xmlns:a16="http://schemas.microsoft.com/office/drawing/2014/main" id="{CE3CE370-0E85-4793-830E-46FADEA695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09639" y="3977800"/>
            <a:ext cx="467022" cy="4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5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5859A-005C-43AE-901D-E1384E6E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DF8B80-AB24-468B-94C6-9970158D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Ethical Leadership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4FBAB-3FCE-4D80-8F62-4028DC87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General discussion. Think about your personal definition of ethical leadership, and consider the ethical challenges you have encountered throughout this course.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Do you think corporations should try to influence public policy outcomes?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Has public policy changed as a result of these influences?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Can you think of two or three items that you want to focus on at your workplace?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Do you think that technology organizations should influence policy?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How have your views on technical organizational ethics changed as </a:t>
            </a:r>
            <a:br>
              <a:rPr lang="en-US" dirty="0"/>
            </a:br>
            <a:r>
              <a:rPr lang="en-US" dirty="0"/>
              <a:t>a result of this course?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65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9DBD7-BDA3-F547-916D-4C3FB76B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9BD62-52F1-CE41-8F57-AA19FBA3F9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 your workplace, what suggestions might you make for adopting metrics and monitoring for ethical behaviors?</a:t>
            </a:r>
          </a:p>
          <a:p>
            <a:r>
              <a:rPr lang="en-US" dirty="0"/>
              <a:t>At your workplace, what suggestions might you make to strengthen the ethical leadership qualities of the organization?</a:t>
            </a:r>
          </a:p>
        </p:txBody>
      </p:sp>
    </p:spTree>
    <p:extLst>
      <p:ext uri="{BB962C8B-B14F-4D97-AF65-F5344CB8AC3E}">
        <p14:creationId xmlns:p14="http://schemas.microsoft.com/office/powerpoint/2010/main" val="700444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D0762-423B-4572-AD71-C710EF5C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304519-B990-4869-B5A6-C5E048E9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Policy and Compliance?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B6A9CC-02E5-48D8-861E-B32070BEC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2600" y="1060687"/>
            <a:ext cx="6934200" cy="1457429"/>
          </a:xfrm>
        </p:spPr>
        <p:txBody>
          <a:bodyPr/>
          <a:lstStyle/>
          <a:p>
            <a:r>
              <a:rPr lang="en-US" b="1" dirty="0"/>
              <a:t>Policy</a:t>
            </a:r>
            <a:r>
              <a:rPr lang="en-US" dirty="0"/>
              <a:t>: The rules imposed by external authorities, the internal legal design of the organization, and rules governing conduct within that structure.</a:t>
            </a:r>
          </a:p>
          <a:p>
            <a:r>
              <a:rPr lang="en-US" b="1" dirty="0"/>
              <a:t>Compliance</a:t>
            </a:r>
            <a:r>
              <a:rPr lang="en-US" dirty="0"/>
              <a:t>: The process of enforcing and abiding by policies.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DF14441-ED59-481F-A27E-BF818F157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173387"/>
              </p:ext>
            </p:extLst>
          </p:nvPr>
        </p:nvGraphicFramePr>
        <p:xfrm>
          <a:off x="1524000" y="240987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652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43D954-3AB0-4921-8710-6EED9837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Policy and Compliance Matter?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6884D-EB2F-4259-9D80-51AF8778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Group 64">
            <a:extLst>
              <a:ext uri="{FF2B5EF4-FFF2-40B4-BE49-F238E27FC236}">
                <a16:creationId xmlns:a16="http://schemas.microsoft.com/office/drawing/2014/main" id="{20CA7713-9986-48F4-A76B-DA1A2207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00094"/>
              </p:ext>
            </p:extLst>
          </p:nvPr>
        </p:nvGraphicFramePr>
        <p:xfrm>
          <a:off x="949522" y="1886244"/>
          <a:ext cx="7239000" cy="2011986"/>
        </p:xfrm>
        <a:graphic>
          <a:graphicData uri="http://schemas.openxmlformats.org/drawingml/2006/table">
            <a:tbl>
              <a:tblPr/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Type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Example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External regulations affect organizational ethics and can be influenced by organizations.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Net neutrality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Internal structures, such as choice of organizational form, shape incentives.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OpenAI’s hybrid nonprofit/for-profit structure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/>
                        <a:t>Rules of conduct help to balance conflicting values, such as privacy and scientific progress.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23andMe’s privacy policy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48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391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DD30-6C8D-42C7-AF3C-158B5AE6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Structures and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A14B2-4A9C-4543-B045-6D85CA97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E60C36EA-7AFE-4553-ABC2-190A309E9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2217206"/>
              </p:ext>
            </p:extLst>
          </p:nvPr>
        </p:nvGraphicFramePr>
        <p:xfrm>
          <a:off x="457200" y="1435100"/>
          <a:ext cx="82296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76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36AD-4EF5-4A43-ADB8-AF67D85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Tools for Emerging Technologies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20ABB-1B87-46E7-A446-7DBB187A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AD4BCC8B-A022-413F-BA59-4CC20DE112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435107"/>
              </p:ext>
            </p:extLst>
          </p:nvPr>
        </p:nvGraphicFramePr>
        <p:xfrm>
          <a:off x="457200" y="1435100"/>
          <a:ext cx="82296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58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E09C-7D1B-4B60-B476-631FF4DC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Compliance, Enforcement, and Contestation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AE160F-3BAE-4297-A9C2-60630909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A5666F04-156A-448D-BCD8-56D542D211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5210957"/>
              </p:ext>
            </p:extLst>
          </p:nvPr>
        </p:nvGraphicFramePr>
        <p:xfrm>
          <a:off x="457200" y="1435100"/>
          <a:ext cx="82296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373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3315-2995-4969-9D73-07465E73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Policy Design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6215FC-D08A-4891-B20E-B1D75C09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F8668275-391D-437F-9126-D7106F665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4401871"/>
              </p:ext>
            </p:extLst>
          </p:nvPr>
        </p:nvGraphicFramePr>
        <p:xfrm>
          <a:off x="457200" y="1435101"/>
          <a:ext cx="8229600" cy="446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919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5859A-005C-43AE-901D-E1384E6E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DF8B80-AB24-468B-94C6-9970158D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Policy and Compliance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4FBAB-3FCE-4D80-8F62-4028DC87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Consider the RudiBrace product, or a product at your workplace.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Outline the basic elements of an internal or external acceptable use policy for RudiBrace.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constraints (if any) should RudiBrace place on how corporate customers use the RudiBrace product?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Why did you answer the way you did?</a:t>
            </a:r>
          </a:p>
        </p:txBody>
      </p:sp>
    </p:spTree>
    <p:extLst>
      <p:ext uri="{BB962C8B-B14F-4D97-AF65-F5344CB8AC3E}">
        <p14:creationId xmlns:p14="http://schemas.microsoft.com/office/powerpoint/2010/main" val="1234751489"/>
      </p:ext>
    </p:extLst>
  </p:cSld>
  <p:clrMapOvr>
    <a:masterClrMapping/>
  </p:clrMapOvr>
</p:sld>
</file>

<file path=ppt/theme/theme1.xml><?xml version="1.0" encoding="utf-8"?>
<a:theme xmlns:a="http://schemas.openxmlformats.org/drawingml/2006/main" name="LO Choice">
  <a:themeElements>
    <a:clrScheme name="Princip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6B8C1"/>
      </a:accent1>
      <a:accent2>
        <a:srgbClr val="003E51"/>
      </a:accent2>
      <a:accent3>
        <a:srgbClr val="EF3340"/>
      </a:accent3>
      <a:accent4>
        <a:srgbClr val="D9D9D6"/>
      </a:accent4>
      <a:accent5>
        <a:srgbClr val="003E51"/>
      </a:accent5>
      <a:accent6>
        <a:srgbClr val="A6B8C1"/>
      </a:accent6>
      <a:hlink>
        <a:srgbClr val="009DDC"/>
      </a:hlink>
      <a:folHlink>
        <a:srgbClr val="009DD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BBC1330D-A6D5-C344-AB97-FF961354A336}" vid="{4FBD2EC7-F7AB-E24F-8CD6-F12DD68EB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Principia_OV_Template</Template>
  <TotalTime>4814</TotalTime>
  <Words>1548</Words>
  <Application>Microsoft Office PowerPoint</Application>
  <PresentationFormat>On-screen Show (4:3)</PresentationFormat>
  <Paragraphs>210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LO Choice</vt:lpstr>
      <vt:lpstr>Developing Ethical Systems in Technology-Focused Organizations</vt:lpstr>
      <vt:lpstr>Policy and Compliance</vt:lpstr>
      <vt:lpstr>What Are Policy and Compliance?</vt:lpstr>
      <vt:lpstr>Why Do Policy and Compliance Matter?</vt:lpstr>
      <vt:lpstr>Internal Structures and Systems</vt:lpstr>
      <vt:lpstr>Policy Tools for Emerging Technologies</vt:lpstr>
      <vt:lpstr>Compliance, Enforcement, and Contestation</vt:lpstr>
      <vt:lpstr>Internal Policy Design Process</vt:lpstr>
      <vt:lpstr>Activity: Discussing Policy and Compliance</vt:lpstr>
      <vt:lpstr>Metrics and Monitoring</vt:lpstr>
      <vt:lpstr>What Gets Measured Gets Done</vt:lpstr>
      <vt:lpstr>From Metrics to Monitoring</vt:lpstr>
      <vt:lpstr>Measuring Organizational Culture</vt:lpstr>
      <vt:lpstr>Monitoring the Use of Foresight Tools</vt:lpstr>
      <vt:lpstr>Monitoring the Impact on Society</vt:lpstr>
      <vt:lpstr>Activity: Discussing Metrics and Monitoring</vt:lpstr>
      <vt:lpstr>Communication and Stakeholder Engagement</vt:lpstr>
      <vt:lpstr>Why Do Communication and Engagement with Stakeholders Matter?</vt:lpstr>
      <vt:lpstr>Identification of Relevant Stakeholders</vt:lpstr>
      <vt:lpstr>Mechanisms for Engaging Stakeholders</vt:lpstr>
      <vt:lpstr>Communication During and After a Crisis</vt:lpstr>
      <vt:lpstr>Activity: Discussing Communication and Stakeholder Engagement</vt:lpstr>
      <vt:lpstr>Ethical Leadership</vt:lpstr>
      <vt:lpstr>What Is Ethical Leadership?</vt:lpstr>
      <vt:lpstr>Methods for Increasing Ethical Leadership</vt:lpstr>
      <vt:lpstr>Corporate Social Responsibility and Taking a Stance</vt:lpstr>
      <vt:lpstr>Leadership through Standard Setting</vt:lpstr>
      <vt:lpstr>Activity: Discussing Ethical Leadership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 Taylor</dc:creator>
  <cp:lastModifiedBy>Michelle Farney</cp:lastModifiedBy>
  <cp:revision>57</cp:revision>
  <dcterms:created xsi:type="dcterms:W3CDTF">2021-04-09T18:53:30Z</dcterms:created>
  <dcterms:modified xsi:type="dcterms:W3CDTF">2021-06-11T20:39:10Z</dcterms:modified>
</cp:coreProperties>
</file>